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4" r:id="rId2"/>
  </p:sldMasterIdLst>
  <p:notesMasterIdLst>
    <p:notesMasterId r:id="rId21"/>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9144000" cy="5143500"/>
  <p:embeddedFontLst>
    <p:embeddedFont>
      <p:font typeface="Calibri" panose="020F0502020204030204" pitchFamily="34" charset="0"/>
      <p:regular r:id="rId22"/>
      <p:bold r:id="rId23"/>
      <p:italic r:id="rId24"/>
      <p:boldItalic r:id="rId25"/>
    </p:embeddedFont>
    <p:embeddedFont>
      <p:font typeface="Titillium Web" panose="00000500000000000000" pitchFamily="2" charset="0"/>
      <p:regular r:id="rId26"/>
      <p:bold r:id="rId27"/>
      <p:italic r:id="rId28"/>
      <p:boldItalic r:id="rId29"/>
    </p:embeddedFont>
    <p:embeddedFont>
      <p:font typeface="Titillium Web Light" panose="00000400000000000000" pitchFamily="2"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4" roundtripDataSignature="AMtx7mjNNJysTrXWI/VKM55a01iBG0MF2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2" d="100"/>
          <a:sy n="112" d="100"/>
        </p:scale>
        <p:origin x="774" y="96"/>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5.fntdata"/><Relationship Id="rId21" Type="http://schemas.openxmlformats.org/officeDocument/2006/relationships/notesMaster" Target="notesMasters/notesMaster1.xml"/><Relationship Id="rId34" Type="http://customschemas.google.com/relationships/presentationmetadata" Target="meta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0.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962400" cy="2571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180013" y="0"/>
            <a:ext cx="3962400" cy="257175"/>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14400" y="2474913"/>
            <a:ext cx="7315200" cy="20256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4886325"/>
            <a:ext cx="3962400" cy="257175"/>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180013" y="4886325"/>
            <a:ext cx="3962400" cy="257175"/>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e-DE"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1: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 name="Google Shape;70;p1: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2: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 name="Google Shape;83;p2: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3: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 name="Google Shape;94;p3: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4: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 name="Google Shape;108;p4: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5: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 name="Google Shape;123;p5: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6: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 name="Google Shape;137;p6: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7: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7: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8: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8: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9: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p9:notes"/>
          <p:cNvSpPr txBox="1">
            <a:spLocks noGrp="1"/>
          </p:cNvSpPr>
          <p:nvPr>
            <p:ph type="body" idx="1"/>
          </p:nvPr>
        </p:nvSpPr>
        <p:spPr>
          <a:xfrm>
            <a:off x="914400" y="2474913"/>
            <a:ext cx="7315200" cy="20256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3" name="Google Shape;173;p9:notes"/>
          <p:cNvSpPr txBox="1">
            <a:spLocks noGrp="1"/>
          </p:cNvSpPr>
          <p:nvPr>
            <p:ph type="sldNum" idx="12"/>
          </p:nvPr>
        </p:nvSpPr>
        <p:spPr>
          <a:xfrm>
            <a:off x="5180013" y="4886325"/>
            <a:ext cx="3962400" cy="2571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0: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 name="Google Shape;184;p10: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1: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p11: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2: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9" name="Google Shape;209;p12: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3: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3" name="Google Shape;223;p13: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4: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4" name="Google Shape;234;p14: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5: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7" name="Google Shape;247;p15: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6: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2" name="Google Shape;262;p16: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17: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 name="Google Shape;270;p17: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9" name="Google Shape;279;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jp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jp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obj">
  <p:cSld name="OBJECT">
    <p:spTree>
      <p:nvGrpSpPr>
        <p:cNvPr id="1" name="Shape 15"/>
        <p:cNvGrpSpPr/>
        <p:nvPr/>
      </p:nvGrpSpPr>
      <p:grpSpPr>
        <a:xfrm>
          <a:off x="0" y="0"/>
          <a:ext cx="0" cy="0"/>
          <a:chOff x="0" y="0"/>
          <a:chExt cx="0" cy="0"/>
        </a:xfrm>
      </p:grpSpPr>
      <p:sp>
        <p:nvSpPr>
          <p:cNvPr id="16" name="Google Shape;16;p20"/>
          <p:cNvSpPr txBox="1">
            <a:spLocks noGrp="1"/>
          </p:cNvSpPr>
          <p:nvPr>
            <p:ph type="ftr" idx="11"/>
          </p:nvPr>
        </p:nvSpPr>
        <p:spPr>
          <a:xfrm>
            <a:off x="3108960" y="4783455"/>
            <a:ext cx="2926080" cy="257175"/>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0"/>
          <p:cNvSpPr txBox="1">
            <a:spLocks noGrp="1"/>
          </p:cNvSpPr>
          <p:nvPr>
            <p:ph type="dt" idx="10"/>
          </p:nvPr>
        </p:nvSpPr>
        <p:spPr>
          <a:xfrm>
            <a:off x="457200" y="4783455"/>
            <a:ext cx="2103120" cy="25717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0"/>
          <p:cNvSpPr txBox="1">
            <a:spLocks noGrp="1"/>
          </p:cNvSpPr>
          <p:nvPr>
            <p:ph type="sldNum" idx="12"/>
          </p:nvPr>
        </p:nvSpPr>
        <p:spPr>
          <a:xfrm>
            <a:off x="6583680" y="4783455"/>
            <a:ext cx="2103120" cy="257175"/>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de-DE"/>
              <a:t>‹Nr.›</a:t>
            </a:fld>
            <a:endParaRPr sz="1800" b="0" i="0" u="none" strike="noStrike" cap="none">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9"/>
        <p:cNvGrpSpPr/>
        <p:nvPr/>
      </p:nvGrpSpPr>
      <p:grpSpPr>
        <a:xfrm>
          <a:off x="0" y="0"/>
          <a:ext cx="0" cy="0"/>
          <a:chOff x="0" y="0"/>
          <a:chExt cx="0" cy="0"/>
        </a:xfrm>
      </p:grpSpPr>
      <p:sp>
        <p:nvSpPr>
          <p:cNvPr id="20" name="Google Shape;20;p21"/>
          <p:cNvSpPr txBox="1">
            <a:spLocks noGrp="1"/>
          </p:cNvSpPr>
          <p:nvPr>
            <p:ph type="title"/>
          </p:nvPr>
        </p:nvSpPr>
        <p:spPr>
          <a:xfrm>
            <a:off x="801877" y="839470"/>
            <a:ext cx="7320280" cy="57975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1800" b="1" i="0">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21"/>
          <p:cNvSpPr txBox="1">
            <a:spLocks noGrp="1"/>
          </p:cNvSpPr>
          <p:nvPr>
            <p:ph type="body" idx="1"/>
          </p:nvPr>
        </p:nvSpPr>
        <p:spPr>
          <a:xfrm>
            <a:off x="801116" y="2263597"/>
            <a:ext cx="7297420" cy="1202689"/>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1400" b="0" i="0">
                <a:solidFill>
                  <a:schemeClr val="lt1"/>
                </a:solidFill>
                <a:latin typeface="Calibri"/>
                <a:ea typeface="Calibri"/>
                <a:cs typeface="Calibri"/>
                <a:sym typeface="Calibri"/>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2" name="Google Shape;22;p21"/>
          <p:cNvSpPr txBox="1">
            <a:spLocks noGrp="1"/>
          </p:cNvSpPr>
          <p:nvPr>
            <p:ph type="ftr" idx="11"/>
          </p:nvPr>
        </p:nvSpPr>
        <p:spPr>
          <a:xfrm>
            <a:off x="3108960" y="4783455"/>
            <a:ext cx="2926080" cy="257175"/>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21"/>
          <p:cNvSpPr txBox="1">
            <a:spLocks noGrp="1"/>
          </p:cNvSpPr>
          <p:nvPr>
            <p:ph type="dt" idx="10"/>
          </p:nvPr>
        </p:nvSpPr>
        <p:spPr>
          <a:xfrm>
            <a:off x="457200" y="4783455"/>
            <a:ext cx="2103120" cy="25717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1"/>
          <p:cNvSpPr txBox="1">
            <a:spLocks noGrp="1"/>
          </p:cNvSpPr>
          <p:nvPr>
            <p:ph type="sldNum" idx="12"/>
          </p:nvPr>
        </p:nvSpPr>
        <p:spPr>
          <a:xfrm>
            <a:off x="6583680" y="4783455"/>
            <a:ext cx="2103120" cy="257175"/>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de-DE"/>
              <a:t>‹Nr.›</a:t>
            </a:fld>
            <a:endParaRPr sz="1800">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Only">
  <p:cSld name="Title Only">
    <p:bg>
      <p:bgPr>
        <a:solidFill>
          <a:schemeClr val="lt1"/>
        </a:solidFill>
        <a:effectLst/>
      </p:bgPr>
    </p:bg>
    <p:spTree>
      <p:nvGrpSpPr>
        <p:cNvPr id="1" name="Shape 25"/>
        <p:cNvGrpSpPr/>
        <p:nvPr/>
      </p:nvGrpSpPr>
      <p:grpSpPr>
        <a:xfrm>
          <a:off x="0" y="0"/>
          <a:ext cx="0" cy="0"/>
          <a:chOff x="0" y="0"/>
          <a:chExt cx="0" cy="0"/>
        </a:xfrm>
      </p:grpSpPr>
      <p:pic>
        <p:nvPicPr>
          <p:cNvPr id="26" name="Google Shape;26;p22"/>
          <p:cNvPicPr preferRelativeResize="0"/>
          <p:nvPr/>
        </p:nvPicPr>
        <p:blipFill rotWithShape="1">
          <a:blip r:embed="rId2">
            <a:alphaModFix/>
          </a:blip>
          <a:srcRect/>
          <a:stretch/>
        </p:blipFill>
        <p:spPr>
          <a:xfrm>
            <a:off x="0" y="0"/>
            <a:ext cx="9143999" cy="5143498"/>
          </a:xfrm>
          <a:prstGeom prst="rect">
            <a:avLst/>
          </a:prstGeom>
          <a:noFill/>
          <a:ln>
            <a:noFill/>
          </a:ln>
        </p:spPr>
      </p:pic>
      <p:sp>
        <p:nvSpPr>
          <p:cNvPr id="27" name="Google Shape;27;p22"/>
          <p:cNvSpPr txBox="1">
            <a:spLocks noGrp="1"/>
          </p:cNvSpPr>
          <p:nvPr>
            <p:ph type="title"/>
          </p:nvPr>
        </p:nvSpPr>
        <p:spPr>
          <a:xfrm>
            <a:off x="801877" y="839470"/>
            <a:ext cx="7320280" cy="57975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1800" b="1" i="0">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22"/>
          <p:cNvSpPr txBox="1">
            <a:spLocks noGrp="1"/>
          </p:cNvSpPr>
          <p:nvPr>
            <p:ph type="ftr" idx="11"/>
          </p:nvPr>
        </p:nvSpPr>
        <p:spPr>
          <a:xfrm>
            <a:off x="3108960" y="4783455"/>
            <a:ext cx="2926080" cy="257175"/>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22"/>
          <p:cNvSpPr txBox="1">
            <a:spLocks noGrp="1"/>
          </p:cNvSpPr>
          <p:nvPr>
            <p:ph type="dt" idx="10"/>
          </p:nvPr>
        </p:nvSpPr>
        <p:spPr>
          <a:xfrm>
            <a:off x="457200" y="4783455"/>
            <a:ext cx="2103120" cy="25717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22"/>
          <p:cNvSpPr txBox="1">
            <a:spLocks noGrp="1"/>
          </p:cNvSpPr>
          <p:nvPr>
            <p:ph type="sldNum" idx="12"/>
          </p:nvPr>
        </p:nvSpPr>
        <p:spPr>
          <a:xfrm>
            <a:off x="6583680" y="4783455"/>
            <a:ext cx="2103120" cy="257175"/>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de-DE"/>
              <a:t>‹Nr.›</a:t>
            </a:fld>
            <a:endParaRPr sz="1800">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31"/>
        <p:cNvGrpSpPr/>
        <p:nvPr/>
      </p:nvGrpSpPr>
      <p:grpSpPr>
        <a:xfrm>
          <a:off x="0" y="0"/>
          <a:ext cx="0" cy="0"/>
          <a:chOff x="0" y="0"/>
          <a:chExt cx="0" cy="0"/>
        </a:xfrm>
      </p:grpSpPr>
      <p:sp>
        <p:nvSpPr>
          <p:cNvPr id="32" name="Google Shape;32;p25"/>
          <p:cNvSpPr txBox="1">
            <a:spLocks noGrp="1"/>
          </p:cNvSpPr>
          <p:nvPr>
            <p:ph type="ctrTitle"/>
          </p:nvPr>
        </p:nvSpPr>
        <p:spPr>
          <a:xfrm>
            <a:off x="685800" y="1594485"/>
            <a:ext cx="7772400" cy="108013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25"/>
          <p:cNvSpPr txBox="1">
            <a:spLocks noGrp="1"/>
          </p:cNvSpPr>
          <p:nvPr>
            <p:ph type="subTitle" idx="1"/>
          </p:nvPr>
        </p:nvSpPr>
        <p:spPr>
          <a:xfrm>
            <a:off x="1371600" y="2880360"/>
            <a:ext cx="6400800" cy="128587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5"/>
          <p:cNvSpPr txBox="1">
            <a:spLocks noGrp="1"/>
          </p:cNvSpPr>
          <p:nvPr>
            <p:ph type="ftr" idx="11"/>
          </p:nvPr>
        </p:nvSpPr>
        <p:spPr>
          <a:xfrm>
            <a:off x="3108960" y="4783455"/>
            <a:ext cx="2926080" cy="257175"/>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5"/>
          <p:cNvSpPr txBox="1">
            <a:spLocks noGrp="1"/>
          </p:cNvSpPr>
          <p:nvPr>
            <p:ph type="dt" idx="10"/>
          </p:nvPr>
        </p:nvSpPr>
        <p:spPr>
          <a:xfrm>
            <a:off x="457200" y="4783455"/>
            <a:ext cx="2103120" cy="25717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25"/>
          <p:cNvSpPr txBox="1">
            <a:spLocks noGrp="1"/>
          </p:cNvSpPr>
          <p:nvPr>
            <p:ph type="sldNum" idx="12"/>
          </p:nvPr>
        </p:nvSpPr>
        <p:spPr>
          <a:xfrm>
            <a:off x="6583680" y="4783455"/>
            <a:ext cx="2103120" cy="257175"/>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de-DE"/>
              <a:t>‹Nr.›</a:t>
            </a:fld>
            <a:endParaRPr sz="1800">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7"/>
        <p:cNvGrpSpPr/>
        <p:nvPr/>
      </p:nvGrpSpPr>
      <p:grpSpPr>
        <a:xfrm>
          <a:off x="0" y="0"/>
          <a:ext cx="0" cy="0"/>
          <a:chOff x="0" y="0"/>
          <a:chExt cx="0" cy="0"/>
        </a:xfrm>
      </p:grpSpPr>
      <p:sp>
        <p:nvSpPr>
          <p:cNvPr id="38" name="Google Shape;38;p26"/>
          <p:cNvSpPr txBox="1">
            <a:spLocks noGrp="1"/>
          </p:cNvSpPr>
          <p:nvPr>
            <p:ph type="title"/>
          </p:nvPr>
        </p:nvSpPr>
        <p:spPr>
          <a:xfrm>
            <a:off x="801877" y="839470"/>
            <a:ext cx="7320280" cy="57975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1800" b="1" i="0">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26"/>
          <p:cNvSpPr txBox="1">
            <a:spLocks noGrp="1"/>
          </p:cNvSpPr>
          <p:nvPr>
            <p:ph type="body" idx="1"/>
          </p:nvPr>
        </p:nvSpPr>
        <p:spPr>
          <a:xfrm>
            <a:off x="457200" y="1183005"/>
            <a:ext cx="3977640" cy="339471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0" name="Google Shape;40;p26"/>
          <p:cNvSpPr txBox="1">
            <a:spLocks noGrp="1"/>
          </p:cNvSpPr>
          <p:nvPr>
            <p:ph type="body" idx="2"/>
          </p:nvPr>
        </p:nvSpPr>
        <p:spPr>
          <a:xfrm>
            <a:off x="4709160" y="1183005"/>
            <a:ext cx="3977640" cy="339471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1" name="Google Shape;41;p26"/>
          <p:cNvSpPr txBox="1">
            <a:spLocks noGrp="1"/>
          </p:cNvSpPr>
          <p:nvPr>
            <p:ph type="ftr" idx="11"/>
          </p:nvPr>
        </p:nvSpPr>
        <p:spPr>
          <a:xfrm>
            <a:off x="3108960" y="4783455"/>
            <a:ext cx="2926080" cy="257175"/>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26"/>
          <p:cNvSpPr txBox="1">
            <a:spLocks noGrp="1"/>
          </p:cNvSpPr>
          <p:nvPr>
            <p:ph type="dt" idx="10"/>
          </p:nvPr>
        </p:nvSpPr>
        <p:spPr>
          <a:xfrm>
            <a:off x="457200" y="4783455"/>
            <a:ext cx="2103120" cy="25717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26"/>
          <p:cNvSpPr txBox="1">
            <a:spLocks noGrp="1"/>
          </p:cNvSpPr>
          <p:nvPr>
            <p:ph type="sldNum" idx="12"/>
          </p:nvPr>
        </p:nvSpPr>
        <p:spPr>
          <a:xfrm>
            <a:off x="6583680" y="4783455"/>
            <a:ext cx="2103120" cy="257175"/>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de-DE"/>
              <a:t>‹Nr.›</a:t>
            </a:fld>
            <a:endParaRPr sz="1800">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gradFill>
          <a:gsLst>
            <a:gs pos="0">
              <a:srgbClr val="FFAA15"/>
            </a:gs>
            <a:gs pos="9000">
              <a:srgbClr val="0037B3"/>
            </a:gs>
            <a:gs pos="48000">
              <a:srgbClr val="00001A"/>
            </a:gs>
            <a:gs pos="100000">
              <a:srgbClr val="00001A"/>
            </a:gs>
          </a:gsLst>
          <a:lin ang="13500032" scaled="0"/>
        </a:gradFill>
        <a:effectLst/>
      </p:bgPr>
    </p:bg>
    <p:spTree>
      <p:nvGrpSpPr>
        <p:cNvPr id="1" name="Shape 48"/>
        <p:cNvGrpSpPr/>
        <p:nvPr/>
      </p:nvGrpSpPr>
      <p:grpSpPr>
        <a:xfrm>
          <a:off x="0" y="0"/>
          <a:ext cx="0" cy="0"/>
          <a:chOff x="0" y="0"/>
          <a:chExt cx="0" cy="0"/>
        </a:xfrm>
      </p:grpSpPr>
      <p:pic>
        <p:nvPicPr>
          <p:cNvPr id="49" name="Google Shape;49;p24"/>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50" name="Google Shape;50;p24"/>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marL="0" marR="0" lvl="0" indent="0" algn="r">
              <a:spcBef>
                <a:spcPts val="0"/>
              </a:spcBef>
              <a:spcAft>
                <a:spcPts val="0"/>
              </a:spcAft>
              <a:buClr>
                <a:srgbClr val="0037B3"/>
              </a:buClr>
              <a:buSzPts val="1300"/>
              <a:buFont typeface="Titillium Web Light"/>
              <a:buNone/>
              <a:defRPr sz="1300">
                <a:solidFill>
                  <a:srgbClr val="0037B3"/>
                </a:solidFill>
                <a:latin typeface="Titillium Web Light"/>
                <a:ea typeface="Titillium Web Light"/>
                <a:cs typeface="Titillium Web Light"/>
                <a:sym typeface="Titillium Web Light"/>
              </a:defRPr>
            </a:lvl1pPr>
            <a:lvl2pPr marL="0" marR="0" lvl="1" indent="0" algn="r">
              <a:spcBef>
                <a:spcPts val="0"/>
              </a:spcBef>
              <a:spcAft>
                <a:spcPts val="0"/>
              </a:spcAft>
              <a:buClr>
                <a:srgbClr val="0037B3"/>
              </a:buClr>
              <a:buSzPts val="1300"/>
              <a:buFont typeface="Titillium Web Light"/>
              <a:buNone/>
              <a:defRPr sz="1300">
                <a:solidFill>
                  <a:srgbClr val="0037B3"/>
                </a:solidFill>
                <a:latin typeface="Titillium Web Light"/>
                <a:ea typeface="Titillium Web Light"/>
                <a:cs typeface="Titillium Web Light"/>
                <a:sym typeface="Titillium Web Light"/>
              </a:defRPr>
            </a:lvl2pPr>
            <a:lvl3pPr marL="0" marR="0" lvl="2" indent="0" algn="r">
              <a:spcBef>
                <a:spcPts val="0"/>
              </a:spcBef>
              <a:spcAft>
                <a:spcPts val="0"/>
              </a:spcAft>
              <a:buClr>
                <a:srgbClr val="0037B3"/>
              </a:buClr>
              <a:buSzPts val="1300"/>
              <a:buFont typeface="Titillium Web Light"/>
              <a:buNone/>
              <a:defRPr sz="1300">
                <a:solidFill>
                  <a:srgbClr val="0037B3"/>
                </a:solidFill>
                <a:latin typeface="Titillium Web Light"/>
                <a:ea typeface="Titillium Web Light"/>
                <a:cs typeface="Titillium Web Light"/>
                <a:sym typeface="Titillium Web Light"/>
              </a:defRPr>
            </a:lvl3pPr>
            <a:lvl4pPr marL="0" marR="0" lvl="3" indent="0" algn="r">
              <a:spcBef>
                <a:spcPts val="0"/>
              </a:spcBef>
              <a:spcAft>
                <a:spcPts val="0"/>
              </a:spcAft>
              <a:buClr>
                <a:srgbClr val="0037B3"/>
              </a:buClr>
              <a:buSzPts val="1300"/>
              <a:buFont typeface="Titillium Web Light"/>
              <a:buNone/>
              <a:defRPr sz="1300">
                <a:solidFill>
                  <a:srgbClr val="0037B3"/>
                </a:solidFill>
                <a:latin typeface="Titillium Web Light"/>
                <a:ea typeface="Titillium Web Light"/>
                <a:cs typeface="Titillium Web Light"/>
                <a:sym typeface="Titillium Web Light"/>
              </a:defRPr>
            </a:lvl4pPr>
            <a:lvl5pPr marL="0" marR="0" lvl="4" indent="0" algn="r">
              <a:spcBef>
                <a:spcPts val="0"/>
              </a:spcBef>
              <a:spcAft>
                <a:spcPts val="0"/>
              </a:spcAft>
              <a:buClr>
                <a:srgbClr val="0037B3"/>
              </a:buClr>
              <a:buSzPts val="1300"/>
              <a:buFont typeface="Titillium Web Light"/>
              <a:buNone/>
              <a:defRPr sz="1300">
                <a:solidFill>
                  <a:srgbClr val="0037B3"/>
                </a:solidFill>
                <a:latin typeface="Titillium Web Light"/>
                <a:ea typeface="Titillium Web Light"/>
                <a:cs typeface="Titillium Web Light"/>
                <a:sym typeface="Titillium Web Light"/>
              </a:defRPr>
            </a:lvl5pPr>
            <a:lvl6pPr marL="0" marR="0" lvl="5" indent="0" algn="r">
              <a:spcBef>
                <a:spcPts val="0"/>
              </a:spcBef>
              <a:spcAft>
                <a:spcPts val="0"/>
              </a:spcAft>
              <a:buClr>
                <a:srgbClr val="0037B3"/>
              </a:buClr>
              <a:buSzPts val="1300"/>
              <a:buFont typeface="Titillium Web Light"/>
              <a:buNone/>
              <a:defRPr sz="1300">
                <a:solidFill>
                  <a:srgbClr val="0037B3"/>
                </a:solidFill>
                <a:latin typeface="Titillium Web Light"/>
                <a:ea typeface="Titillium Web Light"/>
                <a:cs typeface="Titillium Web Light"/>
                <a:sym typeface="Titillium Web Light"/>
              </a:defRPr>
            </a:lvl6pPr>
            <a:lvl7pPr marL="0" marR="0" lvl="6" indent="0" algn="r">
              <a:spcBef>
                <a:spcPts val="0"/>
              </a:spcBef>
              <a:spcAft>
                <a:spcPts val="0"/>
              </a:spcAft>
              <a:buClr>
                <a:srgbClr val="0037B3"/>
              </a:buClr>
              <a:buSzPts val="1300"/>
              <a:buFont typeface="Titillium Web Light"/>
              <a:buNone/>
              <a:defRPr sz="1300">
                <a:solidFill>
                  <a:srgbClr val="0037B3"/>
                </a:solidFill>
                <a:latin typeface="Titillium Web Light"/>
                <a:ea typeface="Titillium Web Light"/>
                <a:cs typeface="Titillium Web Light"/>
                <a:sym typeface="Titillium Web Light"/>
              </a:defRPr>
            </a:lvl7pPr>
            <a:lvl8pPr marL="0" marR="0" lvl="7" indent="0" algn="r">
              <a:spcBef>
                <a:spcPts val="0"/>
              </a:spcBef>
              <a:spcAft>
                <a:spcPts val="0"/>
              </a:spcAft>
              <a:buClr>
                <a:srgbClr val="0037B3"/>
              </a:buClr>
              <a:buSzPts val="1300"/>
              <a:buFont typeface="Titillium Web Light"/>
              <a:buNone/>
              <a:defRPr sz="1300">
                <a:solidFill>
                  <a:srgbClr val="0037B3"/>
                </a:solidFill>
                <a:latin typeface="Titillium Web Light"/>
                <a:ea typeface="Titillium Web Light"/>
                <a:cs typeface="Titillium Web Light"/>
                <a:sym typeface="Titillium Web Light"/>
              </a:defRPr>
            </a:lvl8pPr>
            <a:lvl9pPr marL="0" marR="0" lvl="8" indent="0" algn="r">
              <a:spcBef>
                <a:spcPts val="0"/>
              </a:spcBef>
              <a:spcAft>
                <a:spcPts val="0"/>
              </a:spcAft>
              <a:buClr>
                <a:srgbClr val="0037B3"/>
              </a:buClr>
              <a:buSzPts val="1300"/>
              <a:buFont typeface="Titillium Web Light"/>
              <a:buNone/>
              <a:defRPr sz="1300">
                <a:solidFill>
                  <a:srgbClr val="0037B3"/>
                </a:solidFill>
                <a:latin typeface="Titillium Web Light"/>
                <a:ea typeface="Titillium Web Light"/>
                <a:cs typeface="Titillium Web Light"/>
                <a:sym typeface="Titillium Web Light"/>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51"/>
        <p:cNvGrpSpPr/>
        <p:nvPr/>
      </p:nvGrpSpPr>
      <p:grpSpPr>
        <a:xfrm>
          <a:off x="0" y="0"/>
          <a:ext cx="0" cy="0"/>
          <a:chOff x="0" y="0"/>
          <a:chExt cx="0" cy="0"/>
        </a:xfrm>
      </p:grpSpPr>
      <p:pic>
        <p:nvPicPr>
          <p:cNvPr id="52" name="Google Shape;52;p27"/>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53" name="Google Shape;53;p27"/>
          <p:cNvSpPr txBox="1">
            <a:spLocks noGrp="1"/>
          </p:cNvSpPr>
          <p:nvPr>
            <p:ph type="ctrTitle"/>
          </p:nvPr>
        </p:nvSpPr>
        <p:spPr>
          <a:xfrm>
            <a:off x="685800" y="743850"/>
            <a:ext cx="5796900" cy="11598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6000"/>
              <a:buNone/>
              <a:defRPr sz="6000"/>
            </a:lvl1pPr>
            <a:lvl2pPr lvl="1" algn="l">
              <a:lnSpc>
                <a:spcPct val="100000"/>
              </a:lnSpc>
              <a:spcBef>
                <a:spcPts val="0"/>
              </a:spcBef>
              <a:spcAft>
                <a:spcPts val="0"/>
              </a:spcAft>
              <a:buSzPts val="6000"/>
              <a:buNone/>
              <a:defRPr sz="6000"/>
            </a:lvl2pPr>
            <a:lvl3pPr lvl="2" algn="l">
              <a:lnSpc>
                <a:spcPct val="100000"/>
              </a:lnSpc>
              <a:spcBef>
                <a:spcPts val="0"/>
              </a:spcBef>
              <a:spcAft>
                <a:spcPts val="0"/>
              </a:spcAft>
              <a:buSzPts val="6000"/>
              <a:buNone/>
              <a:defRPr sz="6000"/>
            </a:lvl3pPr>
            <a:lvl4pPr lvl="3" algn="l">
              <a:lnSpc>
                <a:spcPct val="100000"/>
              </a:lnSpc>
              <a:spcBef>
                <a:spcPts val="0"/>
              </a:spcBef>
              <a:spcAft>
                <a:spcPts val="0"/>
              </a:spcAft>
              <a:buSzPts val="6000"/>
              <a:buNone/>
              <a:defRPr sz="6000"/>
            </a:lvl4pPr>
            <a:lvl5pPr lvl="4" algn="l">
              <a:lnSpc>
                <a:spcPct val="100000"/>
              </a:lnSpc>
              <a:spcBef>
                <a:spcPts val="0"/>
              </a:spcBef>
              <a:spcAft>
                <a:spcPts val="0"/>
              </a:spcAft>
              <a:buSzPts val="6000"/>
              <a:buNone/>
              <a:defRPr sz="6000"/>
            </a:lvl5pPr>
            <a:lvl6pPr lvl="5" algn="l">
              <a:lnSpc>
                <a:spcPct val="100000"/>
              </a:lnSpc>
              <a:spcBef>
                <a:spcPts val="0"/>
              </a:spcBef>
              <a:spcAft>
                <a:spcPts val="0"/>
              </a:spcAft>
              <a:buSzPts val="6000"/>
              <a:buNone/>
              <a:defRPr sz="6000"/>
            </a:lvl6pPr>
            <a:lvl7pPr lvl="6" algn="l">
              <a:lnSpc>
                <a:spcPct val="100000"/>
              </a:lnSpc>
              <a:spcBef>
                <a:spcPts val="0"/>
              </a:spcBef>
              <a:spcAft>
                <a:spcPts val="0"/>
              </a:spcAft>
              <a:buSzPts val="6000"/>
              <a:buNone/>
              <a:defRPr sz="6000"/>
            </a:lvl7pPr>
            <a:lvl8pPr lvl="7" algn="l">
              <a:lnSpc>
                <a:spcPct val="100000"/>
              </a:lnSpc>
              <a:spcBef>
                <a:spcPts val="0"/>
              </a:spcBef>
              <a:spcAft>
                <a:spcPts val="0"/>
              </a:spcAft>
              <a:buSzPts val="6000"/>
              <a:buNone/>
              <a:defRPr sz="6000"/>
            </a:lvl8pPr>
            <a:lvl9pPr lvl="8" algn="l">
              <a:lnSpc>
                <a:spcPct val="100000"/>
              </a:lnSpc>
              <a:spcBef>
                <a:spcPts val="0"/>
              </a:spcBef>
              <a:spcAft>
                <a:spcPts val="0"/>
              </a:spcAft>
              <a:buSzPts val="6000"/>
              <a:buNone/>
              <a:defRPr sz="6000"/>
            </a:lvl9pPr>
          </a:lstStyle>
          <a:p>
            <a:endParaRPr/>
          </a:p>
        </p:txBody>
      </p:sp>
      <p:grpSp>
        <p:nvGrpSpPr>
          <p:cNvPr id="54" name="Google Shape;54;p27"/>
          <p:cNvGrpSpPr/>
          <p:nvPr/>
        </p:nvGrpSpPr>
        <p:grpSpPr>
          <a:xfrm>
            <a:off x="8151767" y="90351"/>
            <a:ext cx="853440" cy="853440"/>
            <a:chOff x="8003177" y="113211"/>
            <a:chExt cx="853440" cy="853440"/>
          </a:xfrm>
        </p:grpSpPr>
        <p:sp>
          <p:nvSpPr>
            <p:cNvPr id="55" name="Google Shape;55;p27"/>
            <p:cNvSpPr/>
            <p:nvPr/>
          </p:nvSpPr>
          <p:spPr>
            <a:xfrm>
              <a:off x="8003177" y="113211"/>
              <a:ext cx="853440" cy="85344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6" name="Google Shape;56;p27" descr="A close up of a logo&#10;&#10;Description automatically generated"/>
            <p:cNvPicPr preferRelativeResize="0"/>
            <p:nvPr/>
          </p:nvPicPr>
          <p:blipFill rotWithShape="1">
            <a:blip r:embed="rId3">
              <a:alphaModFix/>
            </a:blip>
            <a:srcRect/>
            <a:stretch/>
          </p:blipFill>
          <p:spPr>
            <a:xfrm>
              <a:off x="8047973" y="235806"/>
              <a:ext cx="763848" cy="608249"/>
            </a:xfrm>
            <a:prstGeom prst="rect">
              <a:avLst/>
            </a:prstGeom>
            <a:noFill/>
            <a:ln>
              <a:noFill/>
            </a:ln>
          </p:spPr>
        </p:pic>
      </p:grpSp>
      <p:pic>
        <p:nvPicPr>
          <p:cNvPr id="57" name="Google Shape;57;p27" descr="A screenshot of a cell phone&#10;&#10;Description automatically generated"/>
          <p:cNvPicPr preferRelativeResize="0"/>
          <p:nvPr/>
        </p:nvPicPr>
        <p:blipFill rotWithShape="1">
          <a:blip r:embed="rId4">
            <a:alphaModFix/>
          </a:blip>
          <a:srcRect r="25710"/>
          <a:stretch/>
        </p:blipFill>
        <p:spPr>
          <a:xfrm>
            <a:off x="183589" y="112311"/>
            <a:ext cx="1725930" cy="47647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bg>
      <p:bgPr>
        <a:gradFill>
          <a:gsLst>
            <a:gs pos="0">
              <a:srgbClr val="0037B3"/>
            </a:gs>
            <a:gs pos="51000">
              <a:srgbClr val="0037B3"/>
            </a:gs>
            <a:gs pos="89000">
              <a:srgbClr val="FFAA15"/>
            </a:gs>
            <a:gs pos="100000">
              <a:srgbClr val="00001A"/>
            </a:gs>
          </a:gsLst>
          <a:path path="circle">
            <a:fillToRect l="50000" t="50000" r="50000" b="50000"/>
          </a:path>
          <a:tileRect/>
        </a:gradFill>
        <a:effectLst/>
      </p:bgPr>
    </p:bg>
    <p:spTree>
      <p:nvGrpSpPr>
        <p:cNvPr id="1" name="Shape 58"/>
        <p:cNvGrpSpPr/>
        <p:nvPr/>
      </p:nvGrpSpPr>
      <p:grpSpPr>
        <a:xfrm>
          <a:off x="0" y="0"/>
          <a:ext cx="0" cy="0"/>
          <a:chOff x="0" y="0"/>
          <a:chExt cx="0" cy="0"/>
        </a:xfrm>
      </p:grpSpPr>
      <p:pic>
        <p:nvPicPr>
          <p:cNvPr id="59" name="Google Shape;59;p28"/>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60" name="Google Shape;60;p28"/>
          <p:cNvSpPr txBox="1">
            <a:spLocks noGrp="1"/>
          </p:cNvSpPr>
          <p:nvPr>
            <p:ph type="title"/>
          </p:nvPr>
        </p:nvSpPr>
        <p:spPr>
          <a:xfrm>
            <a:off x="457200" y="434575"/>
            <a:ext cx="6025500" cy="8574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a:endParaRPr/>
          </a:p>
        </p:txBody>
      </p:sp>
      <p:sp>
        <p:nvSpPr>
          <p:cNvPr id="61" name="Google Shape;61;p28"/>
          <p:cNvSpPr txBox="1">
            <a:spLocks noGrp="1"/>
          </p:cNvSpPr>
          <p:nvPr>
            <p:ph type="body" idx="1"/>
          </p:nvPr>
        </p:nvSpPr>
        <p:spPr>
          <a:xfrm>
            <a:off x="457200" y="1428750"/>
            <a:ext cx="2924700" cy="3153600"/>
          </a:xfrm>
          <a:prstGeom prst="rect">
            <a:avLst/>
          </a:prstGeom>
          <a:noFill/>
          <a:ln>
            <a:noFill/>
          </a:ln>
        </p:spPr>
        <p:txBody>
          <a:bodyPr spcFirstLastPara="1" wrap="square" lIns="0" tIns="0" rIns="0" bIns="0" anchor="t" anchorCtr="0">
            <a:noAutofit/>
          </a:bodyPr>
          <a:lstStyle>
            <a:lvl1pPr marL="457200" lvl="0" indent="-355600" algn="l">
              <a:lnSpc>
                <a:spcPct val="100000"/>
              </a:lnSpc>
              <a:spcBef>
                <a:spcPts val="600"/>
              </a:spcBef>
              <a:spcAft>
                <a:spcPts val="0"/>
              </a:spcAft>
              <a:buSzPts val="2000"/>
              <a:buChar char="▰"/>
              <a:defRPr sz="2000"/>
            </a:lvl1pPr>
            <a:lvl2pPr marL="914400" lvl="1" indent="-355600" algn="l">
              <a:lnSpc>
                <a:spcPct val="100000"/>
              </a:lnSpc>
              <a:spcBef>
                <a:spcPts val="0"/>
              </a:spcBef>
              <a:spcAft>
                <a:spcPts val="0"/>
              </a:spcAft>
              <a:buSzPts val="2000"/>
              <a:buChar char="○"/>
              <a:defRPr sz="2000"/>
            </a:lvl2pPr>
            <a:lvl3pPr marL="1371600" lvl="2" indent="-355600" algn="l">
              <a:lnSpc>
                <a:spcPct val="100000"/>
              </a:lnSpc>
              <a:spcBef>
                <a:spcPts val="0"/>
              </a:spcBef>
              <a:spcAft>
                <a:spcPts val="0"/>
              </a:spcAft>
              <a:buSzPts val="2000"/>
              <a:buChar char="■"/>
              <a:defRPr sz="2000"/>
            </a:lvl3pPr>
            <a:lvl4pPr marL="1828800" lvl="3" indent="-355600" algn="l">
              <a:lnSpc>
                <a:spcPct val="100000"/>
              </a:lnSpc>
              <a:spcBef>
                <a:spcPts val="0"/>
              </a:spcBef>
              <a:spcAft>
                <a:spcPts val="0"/>
              </a:spcAft>
              <a:buSzPts val="2000"/>
              <a:buChar char="●"/>
              <a:defRPr sz="2000"/>
            </a:lvl4pPr>
            <a:lvl5pPr marL="2286000" lvl="4" indent="-355600" algn="l">
              <a:lnSpc>
                <a:spcPct val="100000"/>
              </a:lnSpc>
              <a:spcBef>
                <a:spcPts val="0"/>
              </a:spcBef>
              <a:spcAft>
                <a:spcPts val="0"/>
              </a:spcAft>
              <a:buSzPts val="2000"/>
              <a:buChar char="○"/>
              <a:defRPr sz="2000"/>
            </a:lvl5pPr>
            <a:lvl6pPr marL="2743200" lvl="5" indent="-355600" algn="l">
              <a:lnSpc>
                <a:spcPct val="100000"/>
              </a:lnSpc>
              <a:spcBef>
                <a:spcPts val="0"/>
              </a:spcBef>
              <a:spcAft>
                <a:spcPts val="0"/>
              </a:spcAft>
              <a:buSzPts val="2000"/>
              <a:buChar char="■"/>
              <a:defRPr sz="2000"/>
            </a:lvl6pPr>
            <a:lvl7pPr marL="3200400" lvl="6" indent="-355600" algn="l">
              <a:lnSpc>
                <a:spcPct val="100000"/>
              </a:lnSpc>
              <a:spcBef>
                <a:spcPts val="0"/>
              </a:spcBef>
              <a:spcAft>
                <a:spcPts val="0"/>
              </a:spcAft>
              <a:buSzPts val="2000"/>
              <a:buChar char="●"/>
              <a:defRPr sz="2000"/>
            </a:lvl7pPr>
            <a:lvl8pPr marL="3657600" lvl="7" indent="-355600" algn="l">
              <a:lnSpc>
                <a:spcPct val="100000"/>
              </a:lnSpc>
              <a:spcBef>
                <a:spcPts val="0"/>
              </a:spcBef>
              <a:spcAft>
                <a:spcPts val="0"/>
              </a:spcAft>
              <a:buSzPts val="2000"/>
              <a:buChar char="○"/>
              <a:defRPr sz="2000"/>
            </a:lvl8pPr>
            <a:lvl9pPr marL="4114800" lvl="8" indent="-355600" algn="l">
              <a:lnSpc>
                <a:spcPct val="100000"/>
              </a:lnSpc>
              <a:spcBef>
                <a:spcPts val="0"/>
              </a:spcBef>
              <a:spcAft>
                <a:spcPts val="0"/>
              </a:spcAft>
              <a:buSzPts val="2000"/>
              <a:buChar char="■"/>
              <a:defRPr sz="2000"/>
            </a:lvl9pPr>
          </a:lstStyle>
          <a:p>
            <a:endParaRPr/>
          </a:p>
        </p:txBody>
      </p:sp>
      <p:sp>
        <p:nvSpPr>
          <p:cNvPr id="62" name="Google Shape;62;p28"/>
          <p:cNvSpPr txBox="1">
            <a:spLocks noGrp="1"/>
          </p:cNvSpPr>
          <p:nvPr>
            <p:ph type="body" idx="2"/>
          </p:nvPr>
        </p:nvSpPr>
        <p:spPr>
          <a:xfrm>
            <a:off x="3558095" y="1428750"/>
            <a:ext cx="2924700" cy="3153600"/>
          </a:xfrm>
          <a:prstGeom prst="rect">
            <a:avLst/>
          </a:prstGeom>
          <a:noFill/>
          <a:ln>
            <a:noFill/>
          </a:ln>
        </p:spPr>
        <p:txBody>
          <a:bodyPr spcFirstLastPara="1" wrap="square" lIns="0" tIns="0" rIns="0" bIns="0" anchor="t" anchorCtr="0">
            <a:noAutofit/>
          </a:bodyPr>
          <a:lstStyle>
            <a:lvl1pPr marL="457200" lvl="0" indent="-355600" algn="l">
              <a:lnSpc>
                <a:spcPct val="100000"/>
              </a:lnSpc>
              <a:spcBef>
                <a:spcPts val="600"/>
              </a:spcBef>
              <a:spcAft>
                <a:spcPts val="0"/>
              </a:spcAft>
              <a:buSzPts val="2000"/>
              <a:buChar char="▰"/>
              <a:defRPr sz="2000"/>
            </a:lvl1pPr>
            <a:lvl2pPr marL="914400" lvl="1" indent="-355600" algn="l">
              <a:lnSpc>
                <a:spcPct val="100000"/>
              </a:lnSpc>
              <a:spcBef>
                <a:spcPts val="0"/>
              </a:spcBef>
              <a:spcAft>
                <a:spcPts val="0"/>
              </a:spcAft>
              <a:buSzPts val="2000"/>
              <a:buChar char="○"/>
              <a:defRPr sz="2000"/>
            </a:lvl2pPr>
            <a:lvl3pPr marL="1371600" lvl="2" indent="-355600" algn="l">
              <a:lnSpc>
                <a:spcPct val="100000"/>
              </a:lnSpc>
              <a:spcBef>
                <a:spcPts val="0"/>
              </a:spcBef>
              <a:spcAft>
                <a:spcPts val="0"/>
              </a:spcAft>
              <a:buSzPts val="2000"/>
              <a:buChar char="■"/>
              <a:defRPr sz="2000"/>
            </a:lvl3pPr>
            <a:lvl4pPr marL="1828800" lvl="3" indent="-355600" algn="l">
              <a:lnSpc>
                <a:spcPct val="100000"/>
              </a:lnSpc>
              <a:spcBef>
                <a:spcPts val="0"/>
              </a:spcBef>
              <a:spcAft>
                <a:spcPts val="0"/>
              </a:spcAft>
              <a:buSzPts val="2000"/>
              <a:buChar char="●"/>
              <a:defRPr sz="2000"/>
            </a:lvl4pPr>
            <a:lvl5pPr marL="2286000" lvl="4" indent="-355600" algn="l">
              <a:lnSpc>
                <a:spcPct val="100000"/>
              </a:lnSpc>
              <a:spcBef>
                <a:spcPts val="0"/>
              </a:spcBef>
              <a:spcAft>
                <a:spcPts val="0"/>
              </a:spcAft>
              <a:buSzPts val="2000"/>
              <a:buChar char="○"/>
              <a:defRPr sz="2000"/>
            </a:lvl5pPr>
            <a:lvl6pPr marL="2743200" lvl="5" indent="-355600" algn="l">
              <a:lnSpc>
                <a:spcPct val="100000"/>
              </a:lnSpc>
              <a:spcBef>
                <a:spcPts val="0"/>
              </a:spcBef>
              <a:spcAft>
                <a:spcPts val="0"/>
              </a:spcAft>
              <a:buSzPts val="2000"/>
              <a:buChar char="■"/>
              <a:defRPr sz="2000"/>
            </a:lvl6pPr>
            <a:lvl7pPr marL="3200400" lvl="6" indent="-355600" algn="l">
              <a:lnSpc>
                <a:spcPct val="100000"/>
              </a:lnSpc>
              <a:spcBef>
                <a:spcPts val="0"/>
              </a:spcBef>
              <a:spcAft>
                <a:spcPts val="0"/>
              </a:spcAft>
              <a:buSzPts val="2000"/>
              <a:buChar char="●"/>
              <a:defRPr sz="2000"/>
            </a:lvl7pPr>
            <a:lvl8pPr marL="3657600" lvl="7" indent="-355600" algn="l">
              <a:lnSpc>
                <a:spcPct val="100000"/>
              </a:lnSpc>
              <a:spcBef>
                <a:spcPts val="0"/>
              </a:spcBef>
              <a:spcAft>
                <a:spcPts val="0"/>
              </a:spcAft>
              <a:buSzPts val="2000"/>
              <a:buChar char="○"/>
              <a:defRPr sz="2000"/>
            </a:lvl8pPr>
            <a:lvl9pPr marL="4114800" lvl="8" indent="-355600" algn="l">
              <a:lnSpc>
                <a:spcPct val="100000"/>
              </a:lnSpc>
              <a:spcBef>
                <a:spcPts val="0"/>
              </a:spcBef>
              <a:spcAft>
                <a:spcPts val="0"/>
              </a:spcAft>
              <a:buSzPts val="2000"/>
              <a:buChar char="■"/>
              <a:defRPr sz="2000"/>
            </a:lvl9pPr>
          </a:lstStyle>
          <a:p>
            <a:endParaRPr/>
          </a:p>
        </p:txBody>
      </p:sp>
      <p:sp>
        <p:nvSpPr>
          <p:cNvPr id="63" name="Google Shape;63;p28"/>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marL="0" marR="0" lvl="0" indent="0" algn="r">
              <a:spcBef>
                <a:spcPts val="0"/>
              </a:spcBef>
              <a:spcAft>
                <a:spcPts val="0"/>
              </a:spcAft>
              <a:buClr>
                <a:srgbClr val="0037B3"/>
              </a:buClr>
              <a:buSzPts val="1300"/>
              <a:buFont typeface="Titillium Web Light"/>
              <a:buNone/>
              <a:defRPr sz="1300">
                <a:solidFill>
                  <a:srgbClr val="0037B3"/>
                </a:solidFill>
                <a:latin typeface="Titillium Web Light"/>
                <a:ea typeface="Titillium Web Light"/>
                <a:cs typeface="Titillium Web Light"/>
                <a:sym typeface="Titillium Web Light"/>
              </a:defRPr>
            </a:lvl1pPr>
            <a:lvl2pPr marL="0" marR="0" lvl="1" indent="0" algn="r">
              <a:spcBef>
                <a:spcPts val="0"/>
              </a:spcBef>
              <a:spcAft>
                <a:spcPts val="0"/>
              </a:spcAft>
              <a:buClr>
                <a:srgbClr val="0037B3"/>
              </a:buClr>
              <a:buSzPts val="1300"/>
              <a:buFont typeface="Titillium Web Light"/>
              <a:buNone/>
              <a:defRPr sz="1300">
                <a:solidFill>
                  <a:srgbClr val="0037B3"/>
                </a:solidFill>
                <a:latin typeface="Titillium Web Light"/>
                <a:ea typeface="Titillium Web Light"/>
                <a:cs typeface="Titillium Web Light"/>
                <a:sym typeface="Titillium Web Light"/>
              </a:defRPr>
            </a:lvl2pPr>
            <a:lvl3pPr marL="0" marR="0" lvl="2" indent="0" algn="r">
              <a:spcBef>
                <a:spcPts val="0"/>
              </a:spcBef>
              <a:spcAft>
                <a:spcPts val="0"/>
              </a:spcAft>
              <a:buClr>
                <a:srgbClr val="0037B3"/>
              </a:buClr>
              <a:buSzPts val="1300"/>
              <a:buFont typeface="Titillium Web Light"/>
              <a:buNone/>
              <a:defRPr sz="1300">
                <a:solidFill>
                  <a:srgbClr val="0037B3"/>
                </a:solidFill>
                <a:latin typeface="Titillium Web Light"/>
                <a:ea typeface="Titillium Web Light"/>
                <a:cs typeface="Titillium Web Light"/>
                <a:sym typeface="Titillium Web Light"/>
              </a:defRPr>
            </a:lvl3pPr>
            <a:lvl4pPr marL="0" marR="0" lvl="3" indent="0" algn="r">
              <a:spcBef>
                <a:spcPts val="0"/>
              </a:spcBef>
              <a:spcAft>
                <a:spcPts val="0"/>
              </a:spcAft>
              <a:buClr>
                <a:srgbClr val="0037B3"/>
              </a:buClr>
              <a:buSzPts val="1300"/>
              <a:buFont typeface="Titillium Web Light"/>
              <a:buNone/>
              <a:defRPr sz="1300">
                <a:solidFill>
                  <a:srgbClr val="0037B3"/>
                </a:solidFill>
                <a:latin typeface="Titillium Web Light"/>
                <a:ea typeface="Titillium Web Light"/>
                <a:cs typeface="Titillium Web Light"/>
                <a:sym typeface="Titillium Web Light"/>
              </a:defRPr>
            </a:lvl4pPr>
            <a:lvl5pPr marL="0" marR="0" lvl="4" indent="0" algn="r">
              <a:spcBef>
                <a:spcPts val="0"/>
              </a:spcBef>
              <a:spcAft>
                <a:spcPts val="0"/>
              </a:spcAft>
              <a:buClr>
                <a:srgbClr val="0037B3"/>
              </a:buClr>
              <a:buSzPts val="1300"/>
              <a:buFont typeface="Titillium Web Light"/>
              <a:buNone/>
              <a:defRPr sz="1300">
                <a:solidFill>
                  <a:srgbClr val="0037B3"/>
                </a:solidFill>
                <a:latin typeface="Titillium Web Light"/>
                <a:ea typeface="Titillium Web Light"/>
                <a:cs typeface="Titillium Web Light"/>
                <a:sym typeface="Titillium Web Light"/>
              </a:defRPr>
            </a:lvl5pPr>
            <a:lvl6pPr marL="0" marR="0" lvl="5" indent="0" algn="r">
              <a:spcBef>
                <a:spcPts val="0"/>
              </a:spcBef>
              <a:spcAft>
                <a:spcPts val="0"/>
              </a:spcAft>
              <a:buClr>
                <a:srgbClr val="0037B3"/>
              </a:buClr>
              <a:buSzPts val="1300"/>
              <a:buFont typeface="Titillium Web Light"/>
              <a:buNone/>
              <a:defRPr sz="1300">
                <a:solidFill>
                  <a:srgbClr val="0037B3"/>
                </a:solidFill>
                <a:latin typeface="Titillium Web Light"/>
                <a:ea typeface="Titillium Web Light"/>
                <a:cs typeface="Titillium Web Light"/>
                <a:sym typeface="Titillium Web Light"/>
              </a:defRPr>
            </a:lvl6pPr>
            <a:lvl7pPr marL="0" marR="0" lvl="6" indent="0" algn="r">
              <a:spcBef>
                <a:spcPts val="0"/>
              </a:spcBef>
              <a:spcAft>
                <a:spcPts val="0"/>
              </a:spcAft>
              <a:buClr>
                <a:srgbClr val="0037B3"/>
              </a:buClr>
              <a:buSzPts val="1300"/>
              <a:buFont typeface="Titillium Web Light"/>
              <a:buNone/>
              <a:defRPr sz="1300">
                <a:solidFill>
                  <a:srgbClr val="0037B3"/>
                </a:solidFill>
                <a:latin typeface="Titillium Web Light"/>
                <a:ea typeface="Titillium Web Light"/>
                <a:cs typeface="Titillium Web Light"/>
                <a:sym typeface="Titillium Web Light"/>
              </a:defRPr>
            </a:lvl7pPr>
            <a:lvl8pPr marL="0" marR="0" lvl="7" indent="0" algn="r">
              <a:spcBef>
                <a:spcPts val="0"/>
              </a:spcBef>
              <a:spcAft>
                <a:spcPts val="0"/>
              </a:spcAft>
              <a:buClr>
                <a:srgbClr val="0037B3"/>
              </a:buClr>
              <a:buSzPts val="1300"/>
              <a:buFont typeface="Titillium Web Light"/>
              <a:buNone/>
              <a:defRPr sz="1300">
                <a:solidFill>
                  <a:srgbClr val="0037B3"/>
                </a:solidFill>
                <a:latin typeface="Titillium Web Light"/>
                <a:ea typeface="Titillium Web Light"/>
                <a:cs typeface="Titillium Web Light"/>
                <a:sym typeface="Titillium Web Light"/>
              </a:defRPr>
            </a:lvl8pPr>
            <a:lvl9pPr marL="0" marR="0" lvl="8" indent="0" algn="r">
              <a:spcBef>
                <a:spcPts val="0"/>
              </a:spcBef>
              <a:spcAft>
                <a:spcPts val="0"/>
              </a:spcAft>
              <a:buClr>
                <a:srgbClr val="0037B3"/>
              </a:buClr>
              <a:buSzPts val="1300"/>
              <a:buFont typeface="Titillium Web Light"/>
              <a:buNone/>
              <a:defRPr sz="1300">
                <a:solidFill>
                  <a:srgbClr val="0037B3"/>
                </a:solidFill>
                <a:latin typeface="Titillium Web Light"/>
                <a:ea typeface="Titillium Web Light"/>
                <a:cs typeface="Titillium Web Light"/>
                <a:sym typeface="Titillium Web Light"/>
              </a:defRPr>
            </a:lvl9pPr>
          </a:lstStyle>
          <a:p>
            <a:pPr marL="0" lvl="0" indent="0" algn="r" rtl="0">
              <a:spcBef>
                <a:spcPts val="0"/>
              </a:spcBef>
              <a:spcAft>
                <a:spcPts val="0"/>
              </a:spcAft>
              <a:buNone/>
            </a:pPr>
            <a:fld id="{00000000-1234-1234-1234-123412341234}" type="slidenum">
              <a:rPr lang="de-DE"/>
              <a:t>‹Nr.›</a:t>
            </a:fld>
            <a:endParaRPr/>
          </a:p>
        </p:txBody>
      </p:sp>
      <p:grpSp>
        <p:nvGrpSpPr>
          <p:cNvPr id="64" name="Google Shape;64;p28"/>
          <p:cNvGrpSpPr/>
          <p:nvPr/>
        </p:nvGrpSpPr>
        <p:grpSpPr>
          <a:xfrm>
            <a:off x="8151767" y="90351"/>
            <a:ext cx="853440" cy="853440"/>
            <a:chOff x="8003177" y="113211"/>
            <a:chExt cx="853440" cy="853440"/>
          </a:xfrm>
        </p:grpSpPr>
        <p:sp>
          <p:nvSpPr>
            <p:cNvPr id="65" name="Google Shape;65;p28"/>
            <p:cNvSpPr/>
            <p:nvPr/>
          </p:nvSpPr>
          <p:spPr>
            <a:xfrm>
              <a:off x="8003177" y="113211"/>
              <a:ext cx="853440" cy="85344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66" name="Google Shape;66;p28" descr="A close up of a logo&#10;&#10;Description automatically generated"/>
            <p:cNvPicPr preferRelativeResize="0"/>
            <p:nvPr/>
          </p:nvPicPr>
          <p:blipFill rotWithShape="1">
            <a:blip r:embed="rId3">
              <a:alphaModFix/>
            </a:blip>
            <a:srcRect/>
            <a:stretch/>
          </p:blipFill>
          <p:spPr>
            <a:xfrm>
              <a:off x="8047973" y="235806"/>
              <a:ext cx="763848" cy="608249"/>
            </a:xfrm>
            <a:prstGeom prst="rect">
              <a:avLst/>
            </a:prstGeom>
            <a:noFill/>
            <a:ln>
              <a:noFill/>
            </a:ln>
          </p:spPr>
        </p:pic>
      </p:grpSp>
      <p:pic>
        <p:nvPicPr>
          <p:cNvPr id="67" name="Google Shape;67;p28" descr="A screenshot of a cell phone&#10;&#10;Description automatically generated"/>
          <p:cNvPicPr preferRelativeResize="0"/>
          <p:nvPr/>
        </p:nvPicPr>
        <p:blipFill rotWithShape="1">
          <a:blip r:embed="rId4">
            <a:alphaModFix/>
          </a:blip>
          <a:srcRect r="25710"/>
          <a:stretch/>
        </p:blipFill>
        <p:spPr>
          <a:xfrm>
            <a:off x="183589" y="112311"/>
            <a:ext cx="1725930" cy="47647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9"/>
          <p:cNvSpPr txBox="1">
            <a:spLocks noGrp="1"/>
          </p:cNvSpPr>
          <p:nvPr>
            <p:ph type="title"/>
          </p:nvPr>
        </p:nvSpPr>
        <p:spPr>
          <a:xfrm>
            <a:off x="801877" y="839470"/>
            <a:ext cx="7320280" cy="579755"/>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1800" b="1"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9"/>
          <p:cNvSpPr txBox="1">
            <a:spLocks noGrp="1"/>
          </p:cNvSpPr>
          <p:nvPr>
            <p:ph type="body" idx="1"/>
          </p:nvPr>
        </p:nvSpPr>
        <p:spPr>
          <a:xfrm>
            <a:off x="801116" y="2263597"/>
            <a:ext cx="7297420" cy="1202689"/>
          </a:xfrm>
          <a:prstGeom prst="rect">
            <a:avLst/>
          </a:prstGeom>
          <a:noFill/>
          <a:ln>
            <a:noFill/>
          </a:ln>
        </p:spPr>
        <p:txBody>
          <a:bodyPr spcFirstLastPara="1" wrap="square" lIns="0" tIns="0" rIns="0" bIns="0" anchor="t" anchorCtr="0">
            <a:spAutoFit/>
          </a:bodyPr>
          <a:lstStyle>
            <a:lvl1pPr marL="457200" marR="0" lvl="0" indent="-228600" algn="l" rtl="0">
              <a:spcBef>
                <a:spcPts val="0"/>
              </a:spcBef>
              <a:spcAft>
                <a:spcPts val="0"/>
              </a:spcAft>
              <a:buSzPts val="1400"/>
              <a:buNone/>
              <a:defRPr sz="1400" b="0" i="0" u="none" strike="noStrike" cap="none">
                <a:solidFill>
                  <a:schemeClr val="lt1"/>
                </a:solidFill>
                <a:latin typeface="Calibri"/>
                <a:ea typeface="Calibri"/>
                <a:cs typeface="Calibri"/>
                <a:sym typeface="Calibri"/>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12" name="Google Shape;12;p19"/>
          <p:cNvSpPr txBox="1">
            <a:spLocks noGrp="1"/>
          </p:cNvSpPr>
          <p:nvPr>
            <p:ph type="ftr" idx="11"/>
          </p:nvPr>
        </p:nvSpPr>
        <p:spPr>
          <a:xfrm>
            <a:off x="3108960" y="4783455"/>
            <a:ext cx="2926080" cy="257175"/>
          </a:xfrm>
          <a:prstGeom prst="rect">
            <a:avLst/>
          </a:prstGeom>
          <a:noFill/>
          <a:ln>
            <a:noFill/>
          </a:ln>
        </p:spPr>
        <p:txBody>
          <a:bodyPr spcFirstLastPara="1" wrap="square" lIns="0" tIns="0" rIns="0" bIns="0" anchor="t" anchorCtr="0">
            <a:spAutoFit/>
          </a:bodyPr>
          <a:lstStyle>
            <a:lvl1pPr marR="0" lvl="0" algn="ctr" rtl="0">
              <a:spcBef>
                <a:spcPts val="0"/>
              </a:spcBef>
              <a:spcAft>
                <a:spcPts val="0"/>
              </a:spcAft>
              <a:buSzPts val="1400"/>
              <a:buNone/>
              <a:defRPr sz="1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9"/>
          <p:cNvSpPr txBox="1">
            <a:spLocks noGrp="1"/>
          </p:cNvSpPr>
          <p:nvPr>
            <p:ph type="dt" idx="10"/>
          </p:nvPr>
        </p:nvSpPr>
        <p:spPr>
          <a:xfrm>
            <a:off x="457200" y="4783455"/>
            <a:ext cx="2103120" cy="257175"/>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1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9"/>
          <p:cNvSpPr txBox="1">
            <a:spLocks noGrp="1"/>
          </p:cNvSpPr>
          <p:nvPr>
            <p:ph type="sldNum" idx="12"/>
          </p:nvPr>
        </p:nvSpPr>
        <p:spPr>
          <a:xfrm>
            <a:off x="6583680" y="4783455"/>
            <a:ext cx="2103120" cy="257175"/>
          </a:xfrm>
          <a:prstGeom prst="rect">
            <a:avLst/>
          </a:prstGeom>
          <a:noFill/>
          <a:ln>
            <a:noFill/>
          </a:ln>
        </p:spPr>
        <p:txBody>
          <a:bodyPr spcFirstLastPara="1" wrap="square" lIns="0" tIns="0" rIns="0" bIns="0" anchor="t" anchorCtr="0">
            <a:spAutoFit/>
          </a:bodyPr>
          <a:lstStyle>
            <a:lvl1pPr marL="0" marR="0" lvl="0" indent="0" algn="r" rtl="0">
              <a:spcBef>
                <a:spcPts val="0"/>
              </a:spcBef>
              <a:buNone/>
              <a:defRPr sz="1800" b="0" i="0" u="none" strike="noStrike" cap="none">
                <a:solidFill>
                  <a:srgbClr val="888888"/>
                </a:solidFill>
                <a:latin typeface="Calibri"/>
                <a:ea typeface="Calibri"/>
                <a:cs typeface="Calibri"/>
                <a:sym typeface="Calibri"/>
              </a:defRPr>
            </a:lvl1pPr>
            <a:lvl2pPr marL="0" marR="0" lvl="1" indent="0" algn="r" rtl="0">
              <a:spcBef>
                <a:spcPts val="0"/>
              </a:spcBef>
              <a:buNone/>
              <a:defRPr sz="1800" b="0" i="0" u="none" strike="noStrike" cap="none">
                <a:solidFill>
                  <a:srgbClr val="888888"/>
                </a:solidFill>
                <a:latin typeface="Calibri"/>
                <a:ea typeface="Calibri"/>
                <a:cs typeface="Calibri"/>
                <a:sym typeface="Calibri"/>
              </a:defRPr>
            </a:lvl2pPr>
            <a:lvl3pPr marL="0" marR="0" lvl="2" indent="0" algn="r" rtl="0">
              <a:spcBef>
                <a:spcPts val="0"/>
              </a:spcBef>
              <a:buNone/>
              <a:defRPr sz="1800" b="0" i="0" u="none" strike="noStrike" cap="none">
                <a:solidFill>
                  <a:srgbClr val="888888"/>
                </a:solidFill>
                <a:latin typeface="Calibri"/>
                <a:ea typeface="Calibri"/>
                <a:cs typeface="Calibri"/>
                <a:sym typeface="Calibri"/>
              </a:defRPr>
            </a:lvl3pPr>
            <a:lvl4pPr marL="0" marR="0" lvl="3" indent="0" algn="r" rtl="0">
              <a:spcBef>
                <a:spcPts val="0"/>
              </a:spcBef>
              <a:buNone/>
              <a:defRPr sz="1800" b="0" i="0" u="none" strike="noStrike" cap="none">
                <a:solidFill>
                  <a:srgbClr val="888888"/>
                </a:solidFill>
                <a:latin typeface="Calibri"/>
                <a:ea typeface="Calibri"/>
                <a:cs typeface="Calibri"/>
                <a:sym typeface="Calibri"/>
              </a:defRPr>
            </a:lvl4pPr>
            <a:lvl5pPr marL="0" marR="0" lvl="4" indent="0" algn="r" rtl="0">
              <a:spcBef>
                <a:spcPts val="0"/>
              </a:spcBef>
              <a:buNone/>
              <a:defRPr sz="1800" b="0" i="0" u="none" strike="noStrike" cap="none">
                <a:solidFill>
                  <a:srgbClr val="888888"/>
                </a:solidFill>
                <a:latin typeface="Calibri"/>
                <a:ea typeface="Calibri"/>
                <a:cs typeface="Calibri"/>
                <a:sym typeface="Calibri"/>
              </a:defRPr>
            </a:lvl5pPr>
            <a:lvl6pPr marL="0" marR="0" lvl="5" indent="0" algn="r" rtl="0">
              <a:spcBef>
                <a:spcPts val="0"/>
              </a:spcBef>
              <a:buNone/>
              <a:defRPr sz="1800" b="0" i="0" u="none" strike="noStrike" cap="none">
                <a:solidFill>
                  <a:srgbClr val="888888"/>
                </a:solidFill>
                <a:latin typeface="Calibri"/>
                <a:ea typeface="Calibri"/>
                <a:cs typeface="Calibri"/>
                <a:sym typeface="Calibri"/>
              </a:defRPr>
            </a:lvl6pPr>
            <a:lvl7pPr marL="0" marR="0" lvl="6" indent="0" algn="r" rtl="0">
              <a:spcBef>
                <a:spcPts val="0"/>
              </a:spcBef>
              <a:buNone/>
              <a:defRPr sz="1800" b="0" i="0" u="none" strike="noStrike" cap="none">
                <a:solidFill>
                  <a:srgbClr val="888888"/>
                </a:solidFill>
                <a:latin typeface="Calibri"/>
                <a:ea typeface="Calibri"/>
                <a:cs typeface="Calibri"/>
                <a:sym typeface="Calibri"/>
              </a:defRPr>
            </a:lvl7pPr>
            <a:lvl8pPr marL="0" marR="0" lvl="7" indent="0" algn="r" rtl="0">
              <a:spcBef>
                <a:spcPts val="0"/>
              </a:spcBef>
              <a:buNone/>
              <a:defRPr sz="1800" b="0" i="0" u="none" strike="noStrike" cap="none">
                <a:solidFill>
                  <a:srgbClr val="888888"/>
                </a:solidFill>
                <a:latin typeface="Calibri"/>
                <a:ea typeface="Calibri"/>
                <a:cs typeface="Calibri"/>
                <a:sym typeface="Calibri"/>
              </a:defRPr>
            </a:lvl8pPr>
            <a:lvl9pPr marL="0" marR="0" lvl="8" indent="0" algn="r" rtl="0">
              <a:spcBef>
                <a:spcPts val="0"/>
              </a:spcBef>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rgbClr val="FFAA15"/>
            </a:gs>
            <a:gs pos="51000">
              <a:srgbClr val="0037B3"/>
            </a:gs>
            <a:gs pos="100000">
              <a:srgbClr val="00001A"/>
            </a:gs>
          </a:gsLst>
          <a:lin ang="13500032" scaled="0"/>
        </a:gradFill>
        <a:effectLst/>
      </p:bgPr>
    </p:bg>
    <p:spTree>
      <p:nvGrpSpPr>
        <p:cNvPr id="1" name="Shape 44"/>
        <p:cNvGrpSpPr/>
        <p:nvPr/>
      </p:nvGrpSpPr>
      <p:grpSpPr>
        <a:xfrm>
          <a:off x="0" y="0"/>
          <a:ext cx="0" cy="0"/>
          <a:chOff x="0" y="0"/>
          <a:chExt cx="0" cy="0"/>
        </a:xfrm>
      </p:grpSpPr>
      <p:sp>
        <p:nvSpPr>
          <p:cNvPr id="45" name="Google Shape;45;p23"/>
          <p:cNvSpPr txBox="1">
            <a:spLocks noGrp="1"/>
          </p:cNvSpPr>
          <p:nvPr>
            <p:ph type="title"/>
          </p:nvPr>
        </p:nvSpPr>
        <p:spPr>
          <a:xfrm>
            <a:off x="457200" y="434575"/>
            <a:ext cx="6025500" cy="8574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chemeClr val="lt1"/>
              </a:buClr>
              <a:buSzPts val="3600"/>
              <a:buFont typeface="Titillium Web"/>
              <a:buNone/>
              <a:defRPr sz="3600" b="1" i="0" u="none" strike="noStrike" cap="none">
                <a:solidFill>
                  <a:schemeClr val="lt1"/>
                </a:solidFill>
                <a:latin typeface="Titillium Web"/>
                <a:ea typeface="Titillium Web"/>
                <a:cs typeface="Titillium Web"/>
                <a:sym typeface="Titillium Web"/>
              </a:defRPr>
            </a:lvl1pPr>
            <a:lvl2pPr marR="0" lvl="1" algn="l" rtl="0">
              <a:lnSpc>
                <a:spcPct val="100000"/>
              </a:lnSpc>
              <a:spcBef>
                <a:spcPts val="0"/>
              </a:spcBef>
              <a:spcAft>
                <a:spcPts val="0"/>
              </a:spcAft>
              <a:buClr>
                <a:schemeClr val="lt1"/>
              </a:buClr>
              <a:buSzPts val="3600"/>
              <a:buFont typeface="Titillium Web"/>
              <a:buNone/>
              <a:defRPr sz="3600" b="1" i="0" u="none" strike="noStrike" cap="none">
                <a:solidFill>
                  <a:schemeClr val="lt1"/>
                </a:solidFill>
                <a:latin typeface="Titillium Web"/>
                <a:ea typeface="Titillium Web"/>
                <a:cs typeface="Titillium Web"/>
                <a:sym typeface="Titillium Web"/>
              </a:defRPr>
            </a:lvl2pPr>
            <a:lvl3pPr marR="0" lvl="2" algn="l" rtl="0">
              <a:lnSpc>
                <a:spcPct val="100000"/>
              </a:lnSpc>
              <a:spcBef>
                <a:spcPts val="0"/>
              </a:spcBef>
              <a:spcAft>
                <a:spcPts val="0"/>
              </a:spcAft>
              <a:buClr>
                <a:schemeClr val="lt1"/>
              </a:buClr>
              <a:buSzPts val="3600"/>
              <a:buFont typeface="Titillium Web"/>
              <a:buNone/>
              <a:defRPr sz="3600" b="1" i="0" u="none" strike="noStrike" cap="none">
                <a:solidFill>
                  <a:schemeClr val="lt1"/>
                </a:solidFill>
                <a:latin typeface="Titillium Web"/>
                <a:ea typeface="Titillium Web"/>
                <a:cs typeface="Titillium Web"/>
                <a:sym typeface="Titillium Web"/>
              </a:defRPr>
            </a:lvl3pPr>
            <a:lvl4pPr marR="0" lvl="3" algn="l" rtl="0">
              <a:lnSpc>
                <a:spcPct val="100000"/>
              </a:lnSpc>
              <a:spcBef>
                <a:spcPts val="0"/>
              </a:spcBef>
              <a:spcAft>
                <a:spcPts val="0"/>
              </a:spcAft>
              <a:buClr>
                <a:schemeClr val="lt1"/>
              </a:buClr>
              <a:buSzPts val="3600"/>
              <a:buFont typeface="Titillium Web"/>
              <a:buNone/>
              <a:defRPr sz="3600" b="1" i="0" u="none" strike="noStrike" cap="none">
                <a:solidFill>
                  <a:schemeClr val="lt1"/>
                </a:solidFill>
                <a:latin typeface="Titillium Web"/>
                <a:ea typeface="Titillium Web"/>
                <a:cs typeface="Titillium Web"/>
                <a:sym typeface="Titillium Web"/>
              </a:defRPr>
            </a:lvl4pPr>
            <a:lvl5pPr marR="0" lvl="4" algn="l" rtl="0">
              <a:lnSpc>
                <a:spcPct val="100000"/>
              </a:lnSpc>
              <a:spcBef>
                <a:spcPts val="0"/>
              </a:spcBef>
              <a:spcAft>
                <a:spcPts val="0"/>
              </a:spcAft>
              <a:buClr>
                <a:schemeClr val="lt1"/>
              </a:buClr>
              <a:buSzPts val="3600"/>
              <a:buFont typeface="Titillium Web"/>
              <a:buNone/>
              <a:defRPr sz="3600" b="1" i="0" u="none" strike="noStrike" cap="none">
                <a:solidFill>
                  <a:schemeClr val="lt1"/>
                </a:solidFill>
                <a:latin typeface="Titillium Web"/>
                <a:ea typeface="Titillium Web"/>
                <a:cs typeface="Titillium Web"/>
                <a:sym typeface="Titillium Web"/>
              </a:defRPr>
            </a:lvl5pPr>
            <a:lvl6pPr marR="0" lvl="5" algn="l" rtl="0">
              <a:lnSpc>
                <a:spcPct val="100000"/>
              </a:lnSpc>
              <a:spcBef>
                <a:spcPts val="0"/>
              </a:spcBef>
              <a:spcAft>
                <a:spcPts val="0"/>
              </a:spcAft>
              <a:buClr>
                <a:schemeClr val="lt1"/>
              </a:buClr>
              <a:buSzPts val="3600"/>
              <a:buFont typeface="Titillium Web"/>
              <a:buNone/>
              <a:defRPr sz="3600" b="1" i="0" u="none" strike="noStrike" cap="none">
                <a:solidFill>
                  <a:schemeClr val="lt1"/>
                </a:solidFill>
                <a:latin typeface="Titillium Web"/>
                <a:ea typeface="Titillium Web"/>
                <a:cs typeface="Titillium Web"/>
                <a:sym typeface="Titillium Web"/>
              </a:defRPr>
            </a:lvl6pPr>
            <a:lvl7pPr marR="0" lvl="6" algn="l" rtl="0">
              <a:lnSpc>
                <a:spcPct val="100000"/>
              </a:lnSpc>
              <a:spcBef>
                <a:spcPts val="0"/>
              </a:spcBef>
              <a:spcAft>
                <a:spcPts val="0"/>
              </a:spcAft>
              <a:buClr>
                <a:schemeClr val="lt1"/>
              </a:buClr>
              <a:buSzPts val="3600"/>
              <a:buFont typeface="Titillium Web"/>
              <a:buNone/>
              <a:defRPr sz="3600" b="1" i="0" u="none" strike="noStrike" cap="none">
                <a:solidFill>
                  <a:schemeClr val="lt1"/>
                </a:solidFill>
                <a:latin typeface="Titillium Web"/>
                <a:ea typeface="Titillium Web"/>
                <a:cs typeface="Titillium Web"/>
                <a:sym typeface="Titillium Web"/>
              </a:defRPr>
            </a:lvl7pPr>
            <a:lvl8pPr marR="0" lvl="7" algn="l" rtl="0">
              <a:lnSpc>
                <a:spcPct val="100000"/>
              </a:lnSpc>
              <a:spcBef>
                <a:spcPts val="0"/>
              </a:spcBef>
              <a:spcAft>
                <a:spcPts val="0"/>
              </a:spcAft>
              <a:buClr>
                <a:schemeClr val="lt1"/>
              </a:buClr>
              <a:buSzPts val="3600"/>
              <a:buFont typeface="Titillium Web"/>
              <a:buNone/>
              <a:defRPr sz="3600" b="1" i="0" u="none" strike="noStrike" cap="none">
                <a:solidFill>
                  <a:schemeClr val="lt1"/>
                </a:solidFill>
                <a:latin typeface="Titillium Web"/>
                <a:ea typeface="Titillium Web"/>
                <a:cs typeface="Titillium Web"/>
                <a:sym typeface="Titillium Web"/>
              </a:defRPr>
            </a:lvl8pPr>
            <a:lvl9pPr marR="0" lvl="8" algn="l" rtl="0">
              <a:lnSpc>
                <a:spcPct val="100000"/>
              </a:lnSpc>
              <a:spcBef>
                <a:spcPts val="0"/>
              </a:spcBef>
              <a:spcAft>
                <a:spcPts val="0"/>
              </a:spcAft>
              <a:buClr>
                <a:schemeClr val="lt1"/>
              </a:buClr>
              <a:buSzPts val="3600"/>
              <a:buFont typeface="Titillium Web"/>
              <a:buNone/>
              <a:defRPr sz="3600" b="1" i="0" u="none" strike="noStrike" cap="none">
                <a:solidFill>
                  <a:schemeClr val="lt1"/>
                </a:solidFill>
                <a:latin typeface="Titillium Web"/>
                <a:ea typeface="Titillium Web"/>
                <a:cs typeface="Titillium Web"/>
                <a:sym typeface="Titillium Web"/>
              </a:defRPr>
            </a:lvl9pPr>
          </a:lstStyle>
          <a:p>
            <a:endParaRPr/>
          </a:p>
        </p:txBody>
      </p:sp>
      <p:sp>
        <p:nvSpPr>
          <p:cNvPr id="46" name="Google Shape;46;p23"/>
          <p:cNvSpPr txBox="1">
            <a:spLocks noGrp="1"/>
          </p:cNvSpPr>
          <p:nvPr>
            <p:ph type="body" idx="1"/>
          </p:nvPr>
        </p:nvSpPr>
        <p:spPr>
          <a:xfrm>
            <a:off x="457200" y="1428748"/>
            <a:ext cx="6025500" cy="3148800"/>
          </a:xfrm>
          <a:prstGeom prst="rect">
            <a:avLst/>
          </a:prstGeom>
          <a:noFill/>
          <a:ln>
            <a:noFill/>
          </a:ln>
        </p:spPr>
        <p:txBody>
          <a:bodyPr spcFirstLastPara="1" wrap="square" lIns="0" tIns="0" rIns="0" bIns="0" anchor="t" anchorCtr="0">
            <a:noAutofit/>
          </a:bodyPr>
          <a:lstStyle>
            <a:lvl1pPr marL="457200" marR="0" lvl="0" indent="-381000" algn="l" rtl="0">
              <a:lnSpc>
                <a:spcPct val="100000"/>
              </a:lnSpc>
              <a:spcBef>
                <a:spcPts val="600"/>
              </a:spcBef>
              <a:spcAft>
                <a:spcPts val="0"/>
              </a:spcAft>
              <a:buClr>
                <a:srgbClr val="7DFFB1"/>
              </a:buClr>
              <a:buSzPts val="2400"/>
              <a:buFont typeface="Titillium Web Light"/>
              <a:buChar char="▰"/>
              <a:defRPr sz="2400" b="0" i="0" u="none" strike="noStrike" cap="none">
                <a:solidFill>
                  <a:schemeClr val="lt1"/>
                </a:solidFill>
                <a:latin typeface="Titillium Web Light"/>
                <a:ea typeface="Titillium Web Light"/>
                <a:cs typeface="Titillium Web Light"/>
                <a:sym typeface="Titillium Web Light"/>
              </a:defRPr>
            </a:lvl1pPr>
            <a:lvl2pPr marL="914400" marR="0" lvl="1" indent="-381000" algn="l" rtl="0">
              <a:lnSpc>
                <a:spcPct val="100000"/>
              </a:lnSpc>
              <a:spcBef>
                <a:spcPts val="0"/>
              </a:spcBef>
              <a:spcAft>
                <a:spcPts val="0"/>
              </a:spcAft>
              <a:buClr>
                <a:schemeClr val="lt1"/>
              </a:buClr>
              <a:buSzPts val="2400"/>
              <a:buFont typeface="Titillium Web Light"/>
              <a:buChar char="○"/>
              <a:defRPr sz="2400" b="0" i="0" u="none" strike="noStrike" cap="none">
                <a:solidFill>
                  <a:schemeClr val="lt1"/>
                </a:solidFill>
                <a:latin typeface="Titillium Web Light"/>
                <a:ea typeface="Titillium Web Light"/>
                <a:cs typeface="Titillium Web Light"/>
                <a:sym typeface="Titillium Web Light"/>
              </a:defRPr>
            </a:lvl2pPr>
            <a:lvl3pPr marL="1371600" marR="0" lvl="2" indent="-381000" algn="l" rtl="0">
              <a:lnSpc>
                <a:spcPct val="100000"/>
              </a:lnSpc>
              <a:spcBef>
                <a:spcPts val="0"/>
              </a:spcBef>
              <a:spcAft>
                <a:spcPts val="0"/>
              </a:spcAft>
              <a:buClr>
                <a:schemeClr val="lt1"/>
              </a:buClr>
              <a:buSzPts val="2400"/>
              <a:buFont typeface="Titillium Web Light"/>
              <a:buChar char="■"/>
              <a:defRPr sz="2400" b="0" i="0" u="none" strike="noStrike" cap="none">
                <a:solidFill>
                  <a:schemeClr val="lt1"/>
                </a:solidFill>
                <a:latin typeface="Titillium Web Light"/>
                <a:ea typeface="Titillium Web Light"/>
                <a:cs typeface="Titillium Web Light"/>
                <a:sym typeface="Titillium Web Light"/>
              </a:defRPr>
            </a:lvl3pPr>
            <a:lvl4pPr marL="1828800" marR="0" lvl="3" indent="-381000" algn="l" rtl="0">
              <a:lnSpc>
                <a:spcPct val="100000"/>
              </a:lnSpc>
              <a:spcBef>
                <a:spcPts val="0"/>
              </a:spcBef>
              <a:spcAft>
                <a:spcPts val="0"/>
              </a:spcAft>
              <a:buClr>
                <a:schemeClr val="lt1"/>
              </a:buClr>
              <a:buSzPts val="2400"/>
              <a:buFont typeface="Titillium Web Light"/>
              <a:buChar char="●"/>
              <a:defRPr sz="2400" b="0" i="0" u="none" strike="noStrike" cap="none">
                <a:solidFill>
                  <a:schemeClr val="lt1"/>
                </a:solidFill>
                <a:latin typeface="Titillium Web Light"/>
                <a:ea typeface="Titillium Web Light"/>
                <a:cs typeface="Titillium Web Light"/>
                <a:sym typeface="Titillium Web Light"/>
              </a:defRPr>
            </a:lvl4pPr>
            <a:lvl5pPr marL="2286000" marR="0" lvl="4" indent="-381000" algn="l" rtl="0">
              <a:lnSpc>
                <a:spcPct val="100000"/>
              </a:lnSpc>
              <a:spcBef>
                <a:spcPts val="0"/>
              </a:spcBef>
              <a:spcAft>
                <a:spcPts val="0"/>
              </a:spcAft>
              <a:buClr>
                <a:schemeClr val="lt1"/>
              </a:buClr>
              <a:buSzPts val="2400"/>
              <a:buFont typeface="Titillium Web Light"/>
              <a:buChar char="○"/>
              <a:defRPr sz="2400" b="0" i="0" u="none" strike="noStrike" cap="none">
                <a:solidFill>
                  <a:schemeClr val="lt1"/>
                </a:solidFill>
                <a:latin typeface="Titillium Web Light"/>
                <a:ea typeface="Titillium Web Light"/>
                <a:cs typeface="Titillium Web Light"/>
                <a:sym typeface="Titillium Web Light"/>
              </a:defRPr>
            </a:lvl5pPr>
            <a:lvl6pPr marL="2743200" marR="0" lvl="5" indent="-381000" algn="l" rtl="0">
              <a:lnSpc>
                <a:spcPct val="100000"/>
              </a:lnSpc>
              <a:spcBef>
                <a:spcPts val="0"/>
              </a:spcBef>
              <a:spcAft>
                <a:spcPts val="0"/>
              </a:spcAft>
              <a:buClr>
                <a:schemeClr val="lt1"/>
              </a:buClr>
              <a:buSzPts val="2400"/>
              <a:buFont typeface="Titillium Web Light"/>
              <a:buChar char="■"/>
              <a:defRPr sz="2400" b="0" i="0" u="none" strike="noStrike" cap="none">
                <a:solidFill>
                  <a:schemeClr val="lt1"/>
                </a:solidFill>
                <a:latin typeface="Titillium Web Light"/>
                <a:ea typeface="Titillium Web Light"/>
                <a:cs typeface="Titillium Web Light"/>
                <a:sym typeface="Titillium Web Light"/>
              </a:defRPr>
            </a:lvl6pPr>
            <a:lvl7pPr marL="3200400" marR="0" lvl="6" indent="-381000" algn="l" rtl="0">
              <a:lnSpc>
                <a:spcPct val="100000"/>
              </a:lnSpc>
              <a:spcBef>
                <a:spcPts val="0"/>
              </a:spcBef>
              <a:spcAft>
                <a:spcPts val="0"/>
              </a:spcAft>
              <a:buClr>
                <a:schemeClr val="lt1"/>
              </a:buClr>
              <a:buSzPts val="2400"/>
              <a:buFont typeface="Titillium Web Light"/>
              <a:buChar char="●"/>
              <a:defRPr sz="2400" b="0" i="0" u="none" strike="noStrike" cap="none">
                <a:solidFill>
                  <a:schemeClr val="lt1"/>
                </a:solidFill>
                <a:latin typeface="Titillium Web Light"/>
                <a:ea typeface="Titillium Web Light"/>
                <a:cs typeface="Titillium Web Light"/>
                <a:sym typeface="Titillium Web Light"/>
              </a:defRPr>
            </a:lvl7pPr>
            <a:lvl8pPr marL="3657600" marR="0" lvl="7" indent="-381000" algn="l" rtl="0">
              <a:lnSpc>
                <a:spcPct val="100000"/>
              </a:lnSpc>
              <a:spcBef>
                <a:spcPts val="0"/>
              </a:spcBef>
              <a:spcAft>
                <a:spcPts val="0"/>
              </a:spcAft>
              <a:buClr>
                <a:schemeClr val="lt1"/>
              </a:buClr>
              <a:buSzPts val="2400"/>
              <a:buFont typeface="Titillium Web Light"/>
              <a:buChar char="○"/>
              <a:defRPr sz="2400" b="0" i="0" u="none" strike="noStrike" cap="none">
                <a:solidFill>
                  <a:schemeClr val="lt1"/>
                </a:solidFill>
                <a:latin typeface="Titillium Web Light"/>
                <a:ea typeface="Titillium Web Light"/>
                <a:cs typeface="Titillium Web Light"/>
                <a:sym typeface="Titillium Web Light"/>
              </a:defRPr>
            </a:lvl8pPr>
            <a:lvl9pPr marL="4114800" marR="0" lvl="8" indent="-381000" algn="l" rtl="0">
              <a:lnSpc>
                <a:spcPct val="100000"/>
              </a:lnSpc>
              <a:spcBef>
                <a:spcPts val="0"/>
              </a:spcBef>
              <a:spcAft>
                <a:spcPts val="0"/>
              </a:spcAft>
              <a:buClr>
                <a:schemeClr val="lt1"/>
              </a:buClr>
              <a:buSzPts val="2400"/>
              <a:buFont typeface="Titillium Web Light"/>
              <a:buChar char="■"/>
              <a:defRPr sz="2400" b="0" i="0" u="none" strike="noStrike" cap="none">
                <a:solidFill>
                  <a:schemeClr val="lt1"/>
                </a:solidFill>
                <a:latin typeface="Titillium Web Light"/>
                <a:ea typeface="Titillium Web Light"/>
                <a:cs typeface="Titillium Web Light"/>
                <a:sym typeface="Titillium Web Light"/>
              </a:defRPr>
            </a:lvl9pPr>
          </a:lstStyle>
          <a:p>
            <a:endParaRPr/>
          </a:p>
        </p:txBody>
      </p:sp>
      <p:sp>
        <p:nvSpPr>
          <p:cNvPr id="47" name="Google Shape;47;p23"/>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marL="0" marR="0" lvl="0" indent="0" algn="r" rtl="0">
              <a:spcBef>
                <a:spcPts val="0"/>
              </a:spcBef>
              <a:spcAft>
                <a:spcPts val="0"/>
              </a:spcAft>
              <a:buClr>
                <a:srgbClr val="0037B3"/>
              </a:buClr>
              <a:buSzPts val="1300"/>
              <a:buFont typeface="Titillium Web Light"/>
              <a:buNone/>
              <a:defRPr sz="1300">
                <a:solidFill>
                  <a:srgbClr val="0037B3"/>
                </a:solidFill>
                <a:latin typeface="Titillium Web Light"/>
                <a:ea typeface="Titillium Web Light"/>
                <a:cs typeface="Titillium Web Light"/>
                <a:sym typeface="Titillium Web Light"/>
              </a:defRPr>
            </a:lvl1pPr>
            <a:lvl2pPr marL="0" marR="0" lvl="1" indent="0" algn="r" rtl="0">
              <a:spcBef>
                <a:spcPts val="0"/>
              </a:spcBef>
              <a:spcAft>
                <a:spcPts val="0"/>
              </a:spcAft>
              <a:buClr>
                <a:srgbClr val="0037B3"/>
              </a:buClr>
              <a:buSzPts val="1300"/>
              <a:buFont typeface="Titillium Web Light"/>
              <a:buNone/>
              <a:defRPr sz="1300">
                <a:solidFill>
                  <a:srgbClr val="0037B3"/>
                </a:solidFill>
                <a:latin typeface="Titillium Web Light"/>
                <a:ea typeface="Titillium Web Light"/>
                <a:cs typeface="Titillium Web Light"/>
                <a:sym typeface="Titillium Web Light"/>
              </a:defRPr>
            </a:lvl2pPr>
            <a:lvl3pPr marL="0" marR="0" lvl="2" indent="0" algn="r" rtl="0">
              <a:spcBef>
                <a:spcPts val="0"/>
              </a:spcBef>
              <a:spcAft>
                <a:spcPts val="0"/>
              </a:spcAft>
              <a:buClr>
                <a:srgbClr val="0037B3"/>
              </a:buClr>
              <a:buSzPts val="1300"/>
              <a:buFont typeface="Titillium Web Light"/>
              <a:buNone/>
              <a:defRPr sz="1300">
                <a:solidFill>
                  <a:srgbClr val="0037B3"/>
                </a:solidFill>
                <a:latin typeface="Titillium Web Light"/>
                <a:ea typeface="Titillium Web Light"/>
                <a:cs typeface="Titillium Web Light"/>
                <a:sym typeface="Titillium Web Light"/>
              </a:defRPr>
            </a:lvl3pPr>
            <a:lvl4pPr marL="0" marR="0" lvl="3" indent="0" algn="r" rtl="0">
              <a:spcBef>
                <a:spcPts val="0"/>
              </a:spcBef>
              <a:spcAft>
                <a:spcPts val="0"/>
              </a:spcAft>
              <a:buClr>
                <a:srgbClr val="0037B3"/>
              </a:buClr>
              <a:buSzPts val="1300"/>
              <a:buFont typeface="Titillium Web Light"/>
              <a:buNone/>
              <a:defRPr sz="1300">
                <a:solidFill>
                  <a:srgbClr val="0037B3"/>
                </a:solidFill>
                <a:latin typeface="Titillium Web Light"/>
                <a:ea typeface="Titillium Web Light"/>
                <a:cs typeface="Titillium Web Light"/>
                <a:sym typeface="Titillium Web Light"/>
              </a:defRPr>
            </a:lvl4pPr>
            <a:lvl5pPr marL="0" marR="0" lvl="4" indent="0" algn="r" rtl="0">
              <a:spcBef>
                <a:spcPts val="0"/>
              </a:spcBef>
              <a:spcAft>
                <a:spcPts val="0"/>
              </a:spcAft>
              <a:buClr>
                <a:srgbClr val="0037B3"/>
              </a:buClr>
              <a:buSzPts val="1300"/>
              <a:buFont typeface="Titillium Web Light"/>
              <a:buNone/>
              <a:defRPr sz="1300">
                <a:solidFill>
                  <a:srgbClr val="0037B3"/>
                </a:solidFill>
                <a:latin typeface="Titillium Web Light"/>
                <a:ea typeface="Titillium Web Light"/>
                <a:cs typeface="Titillium Web Light"/>
                <a:sym typeface="Titillium Web Light"/>
              </a:defRPr>
            </a:lvl5pPr>
            <a:lvl6pPr marL="0" marR="0" lvl="5" indent="0" algn="r" rtl="0">
              <a:spcBef>
                <a:spcPts val="0"/>
              </a:spcBef>
              <a:spcAft>
                <a:spcPts val="0"/>
              </a:spcAft>
              <a:buClr>
                <a:srgbClr val="0037B3"/>
              </a:buClr>
              <a:buSzPts val="1300"/>
              <a:buFont typeface="Titillium Web Light"/>
              <a:buNone/>
              <a:defRPr sz="1300">
                <a:solidFill>
                  <a:srgbClr val="0037B3"/>
                </a:solidFill>
                <a:latin typeface="Titillium Web Light"/>
                <a:ea typeface="Titillium Web Light"/>
                <a:cs typeface="Titillium Web Light"/>
                <a:sym typeface="Titillium Web Light"/>
              </a:defRPr>
            </a:lvl6pPr>
            <a:lvl7pPr marL="0" marR="0" lvl="6" indent="0" algn="r" rtl="0">
              <a:spcBef>
                <a:spcPts val="0"/>
              </a:spcBef>
              <a:spcAft>
                <a:spcPts val="0"/>
              </a:spcAft>
              <a:buClr>
                <a:srgbClr val="0037B3"/>
              </a:buClr>
              <a:buSzPts val="1300"/>
              <a:buFont typeface="Titillium Web Light"/>
              <a:buNone/>
              <a:defRPr sz="1300">
                <a:solidFill>
                  <a:srgbClr val="0037B3"/>
                </a:solidFill>
                <a:latin typeface="Titillium Web Light"/>
                <a:ea typeface="Titillium Web Light"/>
                <a:cs typeface="Titillium Web Light"/>
                <a:sym typeface="Titillium Web Light"/>
              </a:defRPr>
            </a:lvl7pPr>
            <a:lvl8pPr marL="0" marR="0" lvl="7" indent="0" algn="r" rtl="0">
              <a:spcBef>
                <a:spcPts val="0"/>
              </a:spcBef>
              <a:spcAft>
                <a:spcPts val="0"/>
              </a:spcAft>
              <a:buClr>
                <a:srgbClr val="0037B3"/>
              </a:buClr>
              <a:buSzPts val="1300"/>
              <a:buFont typeface="Titillium Web Light"/>
              <a:buNone/>
              <a:defRPr sz="1300">
                <a:solidFill>
                  <a:srgbClr val="0037B3"/>
                </a:solidFill>
                <a:latin typeface="Titillium Web Light"/>
                <a:ea typeface="Titillium Web Light"/>
                <a:cs typeface="Titillium Web Light"/>
                <a:sym typeface="Titillium Web Light"/>
              </a:defRPr>
            </a:lvl8pPr>
            <a:lvl9pPr marL="0" marR="0" lvl="8" indent="0" algn="r" rtl="0">
              <a:spcBef>
                <a:spcPts val="0"/>
              </a:spcBef>
              <a:spcAft>
                <a:spcPts val="0"/>
              </a:spcAft>
              <a:buClr>
                <a:srgbClr val="0037B3"/>
              </a:buClr>
              <a:buSzPts val="1300"/>
              <a:buFont typeface="Titillium Web Light"/>
              <a:buNone/>
              <a:defRPr sz="1300">
                <a:solidFill>
                  <a:srgbClr val="0037B3"/>
                </a:solidFill>
                <a:latin typeface="Titillium Web Light"/>
                <a:ea typeface="Titillium Web Light"/>
                <a:cs typeface="Titillium Web Light"/>
                <a:sym typeface="Titillium Web Light"/>
              </a:defRPr>
            </a:lvl9pPr>
          </a:lstStyle>
          <a:p>
            <a:pPr marL="0" lvl="0" indent="0" algn="r" rtl="0">
              <a:spcBef>
                <a:spcPts val="0"/>
              </a:spcBef>
              <a:spcAft>
                <a:spcPts val="0"/>
              </a:spcAft>
              <a:buNone/>
            </a:pPr>
            <a:fld id="{00000000-1234-1234-1234-123412341234}" type="slidenum">
              <a:rPr lang="de-DE"/>
              <a:t>‹Nr.›</a:t>
            </a:fld>
            <a:endParaRPr/>
          </a:p>
        </p:txBody>
      </p:sp>
    </p:spTree>
  </p:cSld>
  <p:clrMap bg1="lt1" tx1="dk1" bg2="dk2" tx2="lt2" accent1="accent1" accent2="accent2" accent3="accent3" accent4="accent4" accent5="accent5" accent6="accent6" hlink="hlink" folHlink="folHlink"/>
  <p:sldLayoutIdLst>
    <p:sldLayoutId id="2147483655" r:id="rId1"/>
    <p:sldLayoutId id="2147483656" r:id="rId2"/>
    <p:sldLayoutId id="2147483657" r:id="rId3"/>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7.jpg"/></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8.png"/><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8.png"/><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4.jpg"/><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6.jpg"/><Relationship Id="rId5" Type="http://schemas.openxmlformats.org/officeDocument/2006/relationships/image" Target="../media/image8.png"/><Relationship Id="rId4" Type="http://schemas.openxmlformats.org/officeDocument/2006/relationships/image" Target="../media/image7.jpg"/></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27.jp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png"/><Relationship Id="rId7"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30.png"/><Relationship Id="rId11" Type="http://schemas.openxmlformats.org/officeDocument/2006/relationships/image" Target="../media/image35.jpg"/><Relationship Id="rId5" Type="http://schemas.openxmlformats.org/officeDocument/2006/relationships/image" Target="../media/image29.jp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jp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71"/>
        <p:cNvGrpSpPr/>
        <p:nvPr/>
      </p:nvGrpSpPr>
      <p:grpSpPr>
        <a:xfrm>
          <a:off x="0" y="0"/>
          <a:ext cx="0" cy="0"/>
          <a:chOff x="0" y="0"/>
          <a:chExt cx="0" cy="0"/>
        </a:xfrm>
      </p:grpSpPr>
      <p:pic>
        <p:nvPicPr>
          <p:cNvPr id="72" name="Google Shape;72;p1"/>
          <p:cNvPicPr preferRelativeResize="0"/>
          <p:nvPr/>
        </p:nvPicPr>
        <p:blipFill rotWithShape="1">
          <a:blip r:embed="rId3">
            <a:alphaModFix/>
          </a:blip>
          <a:srcRect/>
          <a:stretch/>
        </p:blipFill>
        <p:spPr>
          <a:xfrm>
            <a:off x="0" y="0"/>
            <a:ext cx="9144000" cy="5143498"/>
          </a:xfrm>
          <a:prstGeom prst="rect">
            <a:avLst/>
          </a:prstGeom>
          <a:noFill/>
          <a:ln>
            <a:noFill/>
          </a:ln>
        </p:spPr>
      </p:pic>
      <p:sp>
        <p:nvSpPr>
          <p:cNvPr id="73" name="Google Shape;73;p1"/>
          <p:cNvSpPr txBox="1"/>
          <p:nvPr/>
        </p:nvSpPr>
        <p:spPr>
          <a:xfrm>
            <a:off x="537275" y="3499613"/>
            <a:ext cx="4657200" cy="985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de-DE" sz="1600" b="1">
                <a:solidFill>
                  <a:srgbClr val="FFAA15"/>
                </a:solidFill>
                <a:latin typeface="Titillium Web"/>
                <a:ea typeface="Titillium Web"/>
                <a:cs typeface="Titillium Web"/>
                <a:sym typeface="Titillium Web"/>
              </a:rPr>
              <a:t>DIGITALE KOMPETENZ</a:t>
            </a:r>
            <a:endParaRPr/>
          </a:p>
          <a:p>
            <a:pPr marL="0" marR="0" lvl="0" indent="0" algn="ctr" rtl="0">
              <a:lnSpc>
                <a:spcPct val="100000"/>
              </a:lnSpc>
              <a:spcBef>
                <a:spcPts val="0"/>
              </a:spcBef>
              <a:spcAft>
                <a:spcPts val="0"/>
              </a:spcAft>
              <a:buClr>
                <a:srgbClr val="000000"/>
              </a:buClr>
              <a:buSzPts val="1400"/>
              <a:buFont typeface="Arial"/>
              <a:buNone/>
            </a:pPr>
            <a:r>
              <a:rPr lang="de-DE" sz="1400" b="1" i="0" u="none" strike="noStrike" cap="none">
                <a:solidFill>
                  <a:srgbClr val="FFFFFF"/>
                </a:solidFill>
                <a:latin typeface="Titillium Web"/>
                <a:ea typeface="Titillium Web"/>
                <a:cs typeface="Titillium Web"/>
                <a:sym typeface="Titillium Web"/>
              </a:rPr>
              <a:t>MODUL 1: INFORMATIONS- UND DATENKOMPETENZ, KOMMUNIKATION UND ZUSAMMENARBEIT</a:t>
            </a:r>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FFFFFF"/>
              </a:solidFill>
              <a:latin typeface="Titillium Web"/>
              <a:ea typeface="Titillium Web"/>
              <a:cs typeface="Titillium Web"/>
              <a:sym typeface="Titillium Web"/>
            </a:endParaRPr>
          </a:p>
        </p:txBody>
      </p:sp>
      <p:sp>
        <p:nvSpPr>
          <p:cNvPr id="74" name="Google Shape;74;p1"/>
          <p:cNvSpPr txBox="1"/>
          <p:nvPr/>
        </p:nvSpPr>
        <p:spPr>
          <a:xfrm>
            <a:off x="133025" y="1275075"/>
            <a:ext cx="5360400" cy="218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de-DE" sz="3600" b="1" dirty="0">
                <a:solidFill>
                  <a:srgbClr val="FFAA15"/>
                </a:solidFill>
                <a:latin typeface="Titillium Web"/>
                <a:ea typeface="Titillium Web"/>
                <a:cs typeface="Titillium Web"/>
                <a:sym typeface="Titillium Web"/>
              </a:rPr>
              <a:t>IO2</a:t>
            </a:r>
            <a:endParaRPr sz="1800" b="1" dirty="0">
              <a:solidFill>
                <a:srgbClr val="FFAA15"/>
              </a:solidFill>
              <a:latin typeface="Titillium Web"/>
              <a:ea typeface="Titillium Web"/>
              <a:cs typeface="Titillium Web"/>
              <a:sym typeface="Titillium Web"/>
            </a:endParaRPr>
          </a:p>
          <a:p>
            <a:pPr marL="0" marR="0" lvl="0" indent="0" algn="ctr" rtl="0">
              <a:lnSpc>
                <a:spcPct val="100000"/>
              </a:lnSpc>
              <a:spcBef>
                <a:spcPts val="0"/>
              </a:spcBef>
              <a:spcAft>
                <a:spcPts val="0"/>
              </a:spcAft>
              <a:buClr>
                <a:srgbClr val="000000"/>
              </a:buClr>
              <a:buSzPts val="3600"/>
              <a:buFont typeface="Arial"/>
              <a:buNone/>
            </a:pPr>
            <a:r>
              <a:rPr lang="de-DE" sz="3000" b="1" dirty="0">
                <a:solidFill>
                  <a:srgbClr val="FFFFFF"/>
                </a:solidFill>
              </a:rPr>
              <a:t>DIGITALE KOMPETENZEN-LEHRP</a:t>
            </a:r>
            <a:r>
              <a:rPr lang="de-DE" sz="3400" b="1" dirty="0">
                <a:solidFill>
                  <a:schemeClr val="lt1"/>
                </a:solidFill>
                <a:latin typeface="Calibri"/>
                <a:ea typeface="Calibri"/>
                <a:cs typeface="Calibri"/>
                <a:sym typeface="Calibri"/>
              </a:rPr>
              <a:t>LAN FÜR ELTERN</a:t>
            </a:r>
            <a:r>
              <a:rPr lang="de-DE" sz="3600" b="1" dirty="0">
                <a:solidFill>
                  <a:schemeClr val="lt1"/>
                </a:solidFill>
                <a:latin typeface="Calibri"/>
                <a:ea typeface="Calibri"/>
                <a:cs typeface="Calibri"/>
                <a:sym typeface="Calibri"/>
              </a:rPr>
              <a:t> </a:t>
            </a:r>
            <a:endParaRPr sz="1400" b="1" i="0" u="none" strike="noStrike" cap="none" dirty="0">
              <a:solidFill>
                <a:srgbClr val="FFFFFF"/>
              </a:solidFill>
              <a:latin typeface="Titillium Web"/>
              <a:ea typeface="Titillium Web"/>
              <a:cs typeface="Titillium Web"/>
              <a:sym typeface="Titillium Web"/>
            </a:endParaRPr>
          </a:p>
        </p:txBody>
      </p:sp>
      <p:grpSp>
        <p:nvGrpSpPr>
          <p:cNvPr id="75" name="Google Shape;75;p1"/>
          <p:cNvGrpSpPr/>
          <p:nvPr/>
        </p:nvGrpSpPr>
        <p:grpSpPr>
          <a:xfrm>
            <a:off x="133032" y="133350"/>
            <a:ext cx="8877936" cy="3873500"/>
            <a:chOff x="182879" y="983614"/>
            <a:chExt cx="8877936" cy="3873500"/>
          </a:xfrm>
        </p:grpSpPr>
        <p:pic>
          <p:nvPicPr>
            <p:cNvPr id="76" name="Google Shape;76;p1"/>
            <p:cNvPicPr preferRelativeResize="0"/>
            <p:nvPr/>
          </p:nvPicPr>
          <p:blipFill rotWithShape="1">
            <a:blip r:embed="rId4">
              <a:alphaModFix/>
            </a:blip>
            <a:srcRect/>
            <a:stretch/>
          </p:blipFill>
          <p:spPr>
            <a:xfrm>
              <a:off x="182879" y="1007363"/>
              <a:ext cx="1708658" cy="470153"/>
            </a:xfrm>
            <a:prstGeom prst="rect">
              <a:avLst/>
            </a:prstGeom>
            <a:noFill/>
            <a:ln>
              <a:noFill/>
            </a:ln>
          </p:spPr>
        </p:pic>
        <p:sp>
          <p:nvSpPr>
            <p:cNvPr id="77" name="Google Shape;77;p1"/>
            <p:cNvSpPr/>
            <p:nvPr/>
          </p:nvSpPr>
          <p:spPr>
            <a:xfrm>
              <a:off x="8151494" y="983614"/>
              <a:ext cx="853440" cy="853439"/>
            </a:xfrm>
            <a:custGeom>
              <a:avLst/>
              <a:gdLst/>
              <a:ahLst/>
              <a:cxnLst/>
              <a:rect l="l" t="t" r="r" b="b"/>
              <a:pathLst>
                <a:path w="853440" h="853439" extrusionOk="0">
                  <a:moveTo>
                    <a:pt x="426720" y="0"/>
                  </a:moveTo>
                  <a:lnTo>
                    <a:pt x="379730" y="2540"/>
                  </a:lnTo>
                  <a:lnTo>
                    <a:pt x="334645" y="10160"/>
                  </a:lnTo>
                  <a:lnTo>
                    <a:pt x="291465" y="21590"/>
                  </a:lnTo>
                  <a:lnTo>
                    <a:pt x="250190" y="38100"/>
                  </a:lnTo>
                  <a:lnTo>
                    <a:pt x="210820" y="58419"/>
                  </a:lnTo>
                  <a:lnTo>
                    <a:pt x="174625" y="82550"/>
                  </a:lnTo>
                  <a:lnTo>
                    <a:pt x="140335" y="109855"/>
                  </a:lnTo>
                  <a:lnTo>
                    <a:pt x="109855" y="140970"/>
                  </a:lnTo>
                  <a:lnTo>
                    <a:pt x="81915" y="174625"/>
                  </a:lnTo>
                  <a:lnTo>
                    <a:pt x="57785" y="211454"/>
                  </a:lnTo>
                  <a:lnTo>
                    <a:pt x="37465" y="250825"/>
                  </a:lnTo>
                  <a:lnTo>
                    <a:pt x="21590" y="292100"/>
                  </a:lnTo>
                  <a:lnTo>
                    <a:pt x="9525" y="335280"/>
                  </a:lnTo>
                  <a:lnTo>
                    <a:pt x="2540" y="380365"/>
                  </a:lnTo>
                  <a:lnTo>
                    <a:pt x="0" y="426720"/>
                  </a:lnTo>
                  <a:lnTo>
                    <a:pt x="2540" y="473075"/>
                  </a:lnTo>
                  <a:lnTo>
                    <a:pt x="9525" y="518159"/>
                  </a:lnTo>
                  <a:lnTo>
                    <a:pt x="21590" y="561975"/>
                  </a:lnTo>
                  <a:lnTo>
                    <a:pt x="37465" y="603250"/>
                  </a:lnTo>
                  <a:lnTo>
                    <a:pt x="57785" y="641985"/>
                  </a:lnTo>
                  <a:lnTo>
                    <a:pt x="81915" y="678815"/>
                  </a:lnTo>
                  <a:lnTo>
                    <a:pt x="109855" y="712470"/>
                  </a:lnTo>
                  <a:lnTo>
                    <a:pt x="140335" y="743585"/>
                  </a:lnTo>
                  <a:lnTo>
                    <a:pt x="174625" y="771525"/>
                  </a:lnTo>
                  <a:lnTo>
                    <a:pt x="210820" y="795020"/>
                  </a:lnTo>
                  <a:lnTo>
                    <a:pt x="250190" y="815340"/>
                  </a:lnTo>
                  <a:lnTo>
                    <a:pt x="291465" y="831850"/>
                  </a:lnTo>
                  <a:lnTo>
                    <a:pt x="334645" y="843915"/>
                  </a:lnTo>
                  <a:lnTo>
                    <a:pt x="379730" y="850900"/>
                  </a:lnTo>
                  <a:lnTo>
                    <a:pt x="426720" y="853440"/>
                  </a:lnTo>
                  <a:lnTo>
                    <a:pt x="473075" y="850900"/>
                  </a:lnTo>
                  <a:lnTo>
                    <a:pt x="518160" y="843915"/>
                  </a:lnTo>
                  <a:lnTo>
                    <a:pt x="561340" y="831850"/>
                  </a:lnTo>
                  <a:lnTo>
                    <a:pt x="602615" y="815340"/>
                  </a:lnTo>
                  <a:lnTo>
                    <a:pt x="641985" y="795020"/>
                  </a:lnTo>
                  <a:lnTo>
                    <a:pt x="678815" y="771525"/>
                  </a:lnTo>
                  <a:lnTo>
                    <a:pt x="712470" y="743585"/>
                  </a:lnTo>
                  <a:lnTo>
                    <a:pt x="742950" y="712470"/>
                  </a:lnTo>
                  <a:lnTo>
                    <a:pt x="770890" y="678815"/>
                  </a:lnTo>
                  <a:lnTo>
                    <a:pt x="795020" y="641985"/>
                  </a:lnTo>
                  <a:lnTo>
                    <a:pt x="815340" y="603250"/>
                  </a:lnTo>
                  <a:lnTo>
                    <a:pt x="831215" y="561975"/>
                  </a:lnTo>
                  <a:lnTo>
                    <a:pt x="843280" y="518159"/>
                  </a:lnTo>
                  <a:lnTo>
                    <a:pt x="850900" y="473075"/>
                  </a:lnTo>
                  <a:lnTo>
                    <a:pt x="853440" y="426720"/>
                  </a:lnTo>
                  <a:lnTo>
                    <a:pt x="850900" y="380365"/>
                  </a:lnTo>
                  <a:lnTo>
                    <a:pt x="843280" y="335280"/>
                  </a:lnTo>
                  <a:lnTo>
                    <a:pt x="831215" y="292100"/>
                  </a:lnTo>
                  <a:lnTo>
                    <a:pt x="815340" y="250825"/>
                  </a:lnTo>
                  <a:lnTo>
                    <a:pt x="795020" y="211454"/>
                  </a:lnTo>
                  <a:lnTo>
                    <a:pt x="770890" y="174625"/>
                  </a:lnTo>
                  <a:lnTo>
                    <a:pt x="742950" y="140970"/>
                  </a:lnTo>
                  <a:lnTo>
                    <a:pt x="712470" y="109855"/>
                  </a:lnTo>
                  <a:lnTo>
                    <a:pt x="678815" y="82550"/>
                  </a:lnTo>
                  <a:lnTo>
                    <a:pt x="641985" y="58419"/>
                  </a:lnTo>
                  <a:lnTo>
                    <a:pt x="602615" y="38100"/>
                  </a:lnTo>
                  <a:lnTo>
                    <a:pt x="561340" y="21590"/>
                  </a:lnTo>
                  <a:lnTo>
                    <a:pt x="518160" y="10160"/>
                  </a:lnTo>
                  <a:lnTo>
                    <a:pt x="473075" y="2540"/>
                  </a:lnTo>
                  <a:lnTo>
                    <a:pt x="426720"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78" name="Google Shape;78;p1"/>
            <p:cNvPicPr preferRelativeResize="0"/>
            <p:nvPr/>
          </p:nvPicPr>
          <p:blipFill rotWithShape="1">
            <a:blip r:embed="rId5">
              <a:alphaModFix/>
            </a:blip>
            <a:srcRect/>
            <a:stretch/>
          </p:blipFill>
          <p:spPr>
            <a:xfrm>
              <a:off x="8195944" y="1106805"/>
              <a:ext cx="765175" cy="608329"/>
            </a:xfrm>
            <a:prstGeom prst="rect">
              <a:avLst/>
            </a:prstGeom>
            <a:noFill/>
            <a:ln>
              <a:noFill/>
            </a:ln>
          </p:spPr>
        </p:pic>
        <p:sp>
          <p:nvSpPr>
            <p:cNvPr id="79" name="Google Shape;79;p1"/>
            <p:cNvSpPr/>
            <p:nvPr/>
          </p:nvSpPr>
          <p:spPr>
            <a:xfrm>
              <a:off x="5709920" y="1580514"/>
              <a:ext cx="3350895" cy="3276600"/>
            </a:xfrm>
            <a:custGeom>
              <a:avLst/>
              <a:gdLst/>
              <a:ahLst/>
              <a:cxnLst/>
              <a:rect l="l" t="t" r="r" b="b"/>
              <a:pathLst>
                <a:path w="3350895" h="3276600" extrusionOk="0">
                  <a:moveTo>
                    <a:pt x="1675764" y="0"/>
                  </a:moveTo>
                  <a:lnTo>
                    <a:pt x="1626870" y="635"/>
                  </a:lnTo>
                  <a:lnTo>
                    <a:pt x="1578609" y="2540"/>
                  </a:lnTo>
                  <a:lnTo>
                    <a:pt x="1530984" y="5715"/>
                  </a:lnTo>
                  <a:lnTo>
                    <a:pt x="1483359" y="10795"/>
                  </a:lnTo>
                  <a:lnTo>
                    <a:pt x="1436370" y="16510"/>
                  </a:lnTo>
                  <a:lnTo>
                    <a:pt x="1390014" y="23495"/>
                  </a:lnTo>
                  <a:lnTo>
                    <a:pt x="1343659" y="32384"/>
                  </a:lnTo>
                  <a:lnTo>
                    <a:pt x="1297939" y="41910"/>
                  </a:lnTo>
                  <a:lnTo>
                    <a:pt x="1252220" y="52705"/>
                  </a:lnTo>
                  <a:lnTo>
                    <a:pt x="1207770" y="64769"/>
                  </a:lnTo>
                  <a:lnTo>
                    <a:pt x="1163320" y="78105"/>
                  </a:lnTo>
                  <a:lnTo>
                    <a:pt x="1119505" y="92075"/>
                  </a:lnTo>
                  <a:lnTo>
                    <a:pt x="1076324" y="107950"/>
                  </a:lnTo>
                  <a:lnTo>
                    <a:pt x="1033779" y="124460"/>
                  </a:lnTo>
                  <a:lnTo>
                    <a:pt x="991869" y="142240"/>
                  </a:lnTo>
                  <a:lnTo>
                    <a:pt x="950594" y="160655"/>
                  </a:lnTo>
                  <a:lnTo>
                    <a:pt x="909319" y="180975"/>
                  </a:lnTo>
                  <a:lnTo>
                    <a:pt x="869314" y="201930"/>
                  </a:lnTo>
                  <a:lnTo>
                    <a:pt x="829944" y="223520"/>
                  </a:lnTo>
                  <a:lnTo>
                    <a:pt x="791209" y="246379"/>
                  </a:lnTo>
                  <a:lnTo>
                    <a:pt x="752474" y="270510"/>
                  </a:lnTo>
                  <a:lnTo>
                    <a:pt x="715009" y="295275"/>
                  </a:lnTo>
                  <a:lnTo>
                    <a:pt x="678814" y="321310"/>
                  </a:lnTo>
                  <a:lnTo>
                    <a:pt x="642619" y="347980"/>
                  </a:lnTo>
                  <a:lnTo>
                    <a:pt x="607694" y="375920"/>
                  </a:lnTo>
                  <a:lnTo>
                    <a:pt x="572769" y="404495"/>
                  </a:lnTo>
                  <a:lnTo>
                    <a:pt x="539749" y="433705"/>
                  </a:lnTo>
                  <a:lnTo>
                    <a:pt x="506729" y="464184"/>
                  </a:lnTo>
                  <a:lnTo>
                    <a:pt x="474979" y="495300"/>
                  </a:lnTo>
                  <a:lnTo>
                    <a:pt x="443864" y="527685"/>
                  </a:lnTo>
                  <a:lnTo>
                    <a:pt x="413384" y="560705"/>
                  </a:lnTo>
                  <a:lnTo>
                    <a:pt x="384174" y="594360"/>
                  </a:lnTo>
                  <a:lnTo>
                    <a:pt x="356234" y="628650"/>
                  </a:lnTo>
                  <a:lnTo>
                    <a:pt x="328294" y="663575"/>
                  </a:lnTo>
                  <a:lnTo>
                    <a:pt x="302259" y="699770"/>
                  </a:lnTo>
                  <a:lnTo>
                    <a:pt x="276859" y="735965"/>
                  </a:lnTo>
                  <a:lnTo>
                    <a:pt x="252094" y="773430"/>
                  </a:lnTo>
                  <a:lnTo>
                    <a:pt x="228599" y="811530"/>
                  </a:lnTo>
                  <a:lnTo>
                    <a:pt x="206374" y="850265"/>
                  </a:lnTo>
                  <a:lnTo>
                    <a:pt x="184784" y="889635"/>
                  </a:lnTo>
                  <a:lnTo>
                    <a:pt x="164464" y="929005"/>
                  </a:lnTo>
                  <a:lnTo>
                    <a:pt x="145414" y="969644"/>
                  </a:lnTo>
                  <a:lnTo>
                    <a:pt x="126999" y="1010919"/>
                  </a:lnTo>
                  <a:lnTo>
                    <a:pt x="109854" y="1052830"/>
                  </a:lnTo>
                  <a:lnTo>
                    <a:pt x="93979" y="1094740"/>
                  </a:lnTo>
                  <a:lnTo>
                    <a:pt x="79374" y="1137920"/>
                  </a:lnTo>
                  <a:lnTo>
                    <a:pt x="66039" y="1181100"/>
                  </a:lnTo>
                  <a:lnTo>
                    <a:pt x="53974" y="1224915"/>
                  </a:lnTo>
                  <a:lnTo>
                    <a:pt x="42544" y="1268730"/>
                  </a:lnTo>
                  <a:lnTo>
                    <a:pt x="33019" y="1313815"/>
                  </a:lnTo>
                  <a:lnTo>
                    <a:pt x="24129" y="1358900"/>
                  </a:lnTo>
                  <a:lnTo>
                    <a:pt x="16509" y="1404620"/>
                  </a:lnTo>
                  <a:lnTo>
                    <a:pt x="10794" y="1450340"/>
                  </a:lnTo>
                  <a:lnTo>
                    <a:pt x="5714" y="1496695"/>
                  </a:lnTo>
                  <a:lnTo>
                    <a:pt x="2539" y="1543685"/>
                  </a:lnTo>
                  <a:lnTo>
                    <a:pt x="634" y="1590675"/>
                  </a:lnTo>
                  <a:lnTo>
                    <a:pt x="0" y="1638300"/>
                  </a:lnTo>
                  <a:lnTo>
                    <a:pt x="634" y="1685925"/>
                  </a:lnTo>
                  <a:lnTo>
                    <a:pt x="2539" y="1732914"/>
                  </a:lnTo>
                  <a:lnTo>
                    <a:pt x="5714" y="1779905"/>
                  </a:lnTo>
                  <a:lnTo>
                    <a:pt x="10794" y="1826260"/>
                  </a:lnTo>
                  <a:lnTo>
                    <a:pt x="16509" y="1871980"/>
                  </a:lnTo>
                  <a:lnTo>
                    <a:pt x="24129" y="1917700"/>
                  </a:lnTo>
                  <a:lnTo>
                    <a:pt x="33019" y="1962785"/>
                  </a:lnTo>
                  <a:lnTo>
                    <a:pt x="42544" y="2007870"/>
                  </a:lnTo>
                  <a:lnTo>
                    <a:pt x="53974" y="2051685"/>
                  </a:lnTo>
                  <a:lnTo>
                    <a:pt x="66039" y="2095500"/>
                  </a:lnTo>
                  <a:lnTo>
                    <a:pt x="79374" y="2138680"/>
                  </a:lnTo>
                  <a:lnTo>
                    <a:pt x="93979" y="2181860"/>
                  </a:lnTo>
                  <a:lnTo>
                    <a:pt x="109854" y="2223770"/>
                  </a:lnTo>
                  <a:lnTo>
                    <a:pt x="126999" y="2265680"/>
                  </a:lnTo>
                  <a:lnTo>
                    <a:pt x="145414" y="2306955"/>
                  </a:lnTo>
                  <a:lnTo>
                    <a:pt x="164464" y="2346960"/>
                  </a:lnTo>
                  <a:lnTo>
                    <a:pt x="184784" y="2386965"/>
                  </a:lnTo>
                  <a:lnTo>
                    <a:pt x="206374" y="2426335"/>
                  </a:lnTo>
                  <a:lnTo>
                    <a:pt x="228599" y="2465070"/>
                  </a:lnTo>
                  <a:lnTo>
                    <a:pt x="252094" y="2503170"/>
                  </a:lnTo>
                  <a:lnTo>
                    <a:pt x="276859" y="2540635"/>
                  </a:lnTo>
                  <a:lnTo>
                    <a:pt x="302259" y="2576830"/>
                  </a:lnTo>
                  <a:lnTo>
                    <a:pt x="328294" y="2613025"/>
                  </a:lnTo>
                  <a:lnTo>
                    <a:pt x="356234" y="2647950"/>
                  </a:lnTo>
                  <a:lnTo>
                    <a:pt x="384174" y="2682240"/>
                  </a:lnTo>
                  <a:lnTo>
                    <a:pt x="413384" y="2715895"/>
                  </a:lnTo>
                  <a:lnTo>
                    <a:pt x="443864" y="2748915"/>
                  </a:lnTo>
                  <a:lnTo>
                    <a:pt x="474979" y="2781300"/>
                  </a:lnTo>
                  <a:lnTo>
                    <a:pt x="506729" y="2812415"/>
                  </a:lnTo>
                  <a:lnTo>
                    <a:pt x="572769" y="2872105"/>
                  </a:lnTo>
                  <a:lnTo>
                    <a:pt x="607694" y="2900680"/>
                  </a:lnTo>
                  <a:lnTo>
                    <a:pt x="642619" y="2928620"/>
                  </a:lnTo>
                  <a:lnTo>
                    <a:pt x="678814" y="2955290"/>
                  </a:lnTo>
                  <a:lnTo>
                    <a:pt x="715009" y="2981325"/>
                  </a:lnTo>
                  <a:lnTo>
                    <a:pt x="752474" y="3006090"/>
                  </a:lnTo>
                  <a:lnTo>
                    <a:pt x="791209" y="3030220"/>
                  </a:lnTo>
                  <a:lnTo>
                    <a:pt x="829944" y="3053080"/>
                  </a:lnTo>
                  <a:lnTo>
                    <a:pt x="869314" y="3074670"/>
                  </a:lnTo>
                  <a:lnTo>
                    <a:pt x="909319" y="3095625"/>
                  </a:lnTo>
                  <a:lnTo>
                    <a:pt x="950594" y="3115310"/>
                  </a:lnTo>
                  <a:lnTo>
                    <a:pt x="991869" y="3134360"/>
                  </a:lnTo>
                  <a:lnTo>
                    <a:pt x="1033779" y="3152140"/>
                  </a:lnTo>
                  <a:lnTo>
                    <a:pt x="1076324" y="3168650"/>
                  </a:lnTo>
                  <a:lnTo>
                    <a:pt x="1119505" y="3184525"/>
                  </a:lnTo>
                  <a:lnTo>
                    <a:pt x="1163320" y="3198495"/>
                  </a:lnTo>
                  <a:lnTo>
                    <a:pt x="1207770" y="3211830"/>
                  </a:lnTo>
                  <a:lnTo>
                    <a:pt x="1252220" y="3223895"/>
                  </a:lnTo>
                  <a:lnTo>
                    <a:pt x="1297939" y="3234690"/>
                  </a:lnTo>
                  <a:lnTo>
                    <a:pt x="1343659" y="3244215"/>
                  </a:lnTo>
                  <a:lnTo>
                    <a:pt x="1390014" y="3253104"/>
                  </a:lnTo>
                  <a:lnTo>
                    <a:pt x="1436370" y="3260090"/>
                  </a:lnTo>
                  <a:lnTo>
                    <a:pt x="1483359" y="3265804"/>
                  </a:lnTo>
                  <a:lnTo>
                    <a:pt x="1530984" y="3270885"/>
                  </a:lnTo>
                  <a:lnTo>
                    <a:pt x="1578609" y="3274060"/>
                  </a:lnTo>
                  <a:lnTo>
                    <a:pt x="1626870" y="3275965"/>
                  </a:lnTo>
                  <a:lnTo>
                    <a:pt x="1675764" y="3276600"/>
                  </a:lnTo>
                  <a:lnTo>
                    <a:pt x="1724025" y="3275965"/>
                  </a:lnTo>
                  <a:lnTo>
                    <a:pt x="1772284" y="3274060"/>
                  </a:lnTo>
                  <a:lnTo>
                    <a:pt x="1819909" y="3270885"/>
                  </a:lnTo>
                  <a:lnTo>
                    <a:pt x="1867534" y="3265804"/>
                  </a:lnTo>
                  <a:lnTo>
                    <a:pt x="1914525" y="3260090"/>
                  </a:lnTo>
                  <a:lnTo>
                    <a:pt x="1961514" y="3253104"/>
                  </a:lnTo>
                  <a:lnTo>
                    <a:pt x="2007234" y="3244215"/>
                  </a:lnTo>
                  <a:lnTo>
                    <a:pt x="2052954" y="3234690"/>
                  </a:lnTo>
                  <a:lnTo>
                    <a:pt x="2098675" y="3223895"/>
                  </a:lnTo>
                  <a:lnTo>
                    <a:pt x="2143125" y="3211830"/>
                  </a:lnTo>
                  <a:lnTo>
                    <a:pt x="2187575" y="3198495"/>
                  </a:lnTo>
                  <a:lnTo>
                    <a:pt x="2231390" y="3184525"/>
                  </a:lnTo>
                  <a:lnTo>
                    <a:pt x="2274570" y="3168650"/>
                  </a:lnTo>
                  <a:lnTo>
                    <a:pt x="2317115" y="3152140"/>
                  </a:lnTo>
                  <a:lnTo>
                    <a:pt x="2359025" y="3134360"/>
                  </a:lnTo>
                  <a:lnTo>
                    <a:pt x="2400935" y="3115310"/>
                  </a:lnTo>
                  <a:lnTo>
                    <a:pt x="2441575" y="3095625"/>
                  </a:lnTo>
                  <a:lnTo>
                    <a:pt x="2481579" y="3074670"/>
                  </a:lnTo>
                  <a:lnTo>
                    <a:pt x="2520950" y="3053080"/>
                  </a:lnTo>
                  <a:lnTo>
                    <a:pt x="2560320" y="3030220"/>
                  </a:lnTo>
                  <a:lnTo>
                    <a:pt x="2598420" y="3006090"/>
                  </a:lnTo>
                  <a:lnTo>
                    <a:pt x="2635885" y="2981325"/>
                  </a:lnTo>
                  <a:lnTo>
                    <a:pt x="2672715" y="2955290"/>
                  </a:lnTo>
                  <a:lnTo>
                    <a:pt x="2708275" y="2928620"/>
                  </a:lnTo>
                  <a:lnTo>
                    <a:pt x="2743835" y="2900680"/>
                  </a:lnTo>
                  <a:lnTo>
                    <a:pt x="2778125" y="2872105"/>
                  </a:lnTo>
                  <a:lnTo>
                    <a:pt x="2811779" y="2842260"/>
                  </a:lnTo>
                  <a:lnTo>
                    <a:pt x="2844165" y="2812415"/>
                  </a:lnTo>
                  <a:lnTo>
                    <a:pt x="2875915" y="2781300"/>
                  </a:lnTo>
                  <a:lnTo>
                    <a:pt x="2907029" y="2748915"/>
                  </a:lnTo>
                  <a:lnTo>
                    <a:pt x="2937510" y="2715895"/>
                  </a:lnTo>
                  <a:lnTo>
                    <a:pt x="2966720" y="2682240"/>
                  </a:lnTo>
                  <a:lnTo>
                    <a:pt x="2995295" y="2647950"/>
                  </a:lnTo>
                  <a:lnTo>
                    <a:pt x="3022600" y="2613025"/>
                  </a:lnTo>
                  <a:lnTo>
                    <a:pt x="3074670" y="2540635"/>
                  </a:lnTo>
                  <a:lnTo>
                    <a:pt x="3098800" y="2503170"/>
                  </a:lnTo>
                  <a:lnTo>
                    <a:pt x="3122295" y="2465070"/>
                  </a:lnTo>
                  <a:lnTo>
                    <a:pt x="3144520" y="2426335"/>
                  </a:lnTo>
                  <a:lnTo>
                    <a:pt x="3166110" y="2386965"/>
                  </a:lnTo>
                  <a:lnTo>
                    <a:pt x="3186429" y="2346960"/>
                  </a:lnTo>
                  <a:lnTo>
                    <a:pt x="3205479" y="2306955"/>
                  </a:lnTo>
                  <a:lnTo>
                    <a:pt x="3223895" y="2265680"/>
                  </a:lnTo>
                  <a:lnTo>
                    <a:pt x="3241040" y="2223770"/>
                  </a:lnTo>
                  <a:lnTo>
                    <a:pt x="3256915" y="2181860"/>
                  </a:lnTo>
                  <a:lnTo>
                    <a:pt x="3271520" y="2138680"/>
                  </a:lnTo>
                  <a:lnTo>
                    <a:pt x="3284854" y="2095500"/>
                  </a:lnTo>
                  <a:lnTo>
                    <a:pt x="3297554" y="2051685"/>
                  </a:lnTo>
                  <a:lnTo>
                    <a:pt x="3308350" y="2007870"/>
                  </a:lnTo>
                  <a:lnTo>
                    <a:pt x="3318509" y="1962785"/>
                  </a:lnTo>
                  <a:lnTo>
                    <a:pt x="3326765" y="1917700"/>
                  </a:lnTo>
                  <a:lnTo>
                    <a:pt x="3334384" y="1871980"/>
                  </a:lnTo>
                  <a:lnTo>
                    <a:pt x="3340100" y="1826260"/>
                  </a:lnTo>
                  <a:lnTo>
                    <a:pt x="3345179" y="1779905"/>
                  </a:lnTo>
                  <a:lnTo>
                    <a:pt x="3348354" y="1732914"/>
                  </a:lnTo>
                  <a:lnTo>
                    <a:pt x="3350259" y="1685925"/>
                  </a:lnTo>
                  <a:lnTo>
                    <a:pt x="3350895" y="1638300"/>
                  </a:lnTo>
                  <a:lnTo>
                    <a:pt x="3350259" y="1590675"/>
                  </a:lnTo>
                  <a:lnTo>
                    <a:pt x="3348354" y="1543685"/>
                  </a:lnTo>
                  <a:lnTo>
                    <a:pt x="3345179" y="1496695"/>
                  </a:lnTo>
                  <a:lnTo>
                    <a:pt x="3340100" y="1450340"/>
                  </a:lnTo>
                  <a:lnTo>
                    <a:pt x="3334384" y="1404620"/>
                  </a:lnTo>
                  <a:lnTo>
                    <a:pt x="3326765" y="1358900"/>
                  </a:lnTo>
                  <a:lnTo>
                    <a:pt x="3318509" y="1313815"/>
                  </a:lnTo>
                  <a:lnTo>
                    <a:pt x="3308350" y="1268730"/>
                  </a:lnTo>
                  <a:lnTo>
                    <a:pt x="3297554" y="1224915"/>
                  </a:lnTo>
                  <a:lnTo>
                    <a:pt x="3284854" y="1181100"/>
                  </a:lnTo>
                  <a:lnTo>
                    <a:pt x="3271520" y="1137920"/>
                  </a:lnTo>
                  <a:lnTo>
                    <a:pt x="3256915" y="1094740"/>
                  </a:lnTo>
                  <a:lnTo>
                    <a:pt x="3241040" y="1052830"/>
                  </a:lnTo>
                  <a:lnTo>
                    <a:pt x="3223895" y="1010919"/>
                  </a:lnTo>
                  <a:lnTo>
                    <a:pt x="3205479" y="969644"/>
                  </a:lnTo>
                  <a:lnTo>
                    <a:pt x="3186429" y="929005"/>
                  </a:lnTo>
                  <a:lnTo>
                    <a:pt x="3166110" y="889635"/>
                  </a:lnTo>
                  <a:lnTo>
                    <a:pt x="3144520" y="850265"/>
                  </a:lnTo>
                  <a:lnTo>
                    <a:pt x="3122295" y="811530"/>
                  </a:lnTo>
                  <a:lnTo>
                    <a:pt x="3098800" y="773430"/>
                  </a:lnTo>
                  <a:lnTo>
                    <a:pt x="3074670" y="735965"/>
                  </a:lnTo>
                  <a:lnTo>
                    <a:pt x="3022600" y="663575"/>
                  </a:lnTo>
                  <a:lnTo>
                    <a:pt x="2995295" y="628650"/>
                  </a:lnTo>
                  <a:lnTo>
                    <a:pt x="2966720" y="594360"/>
                  </a:lnTo>
                  <a:lnTo>
                    <a:pt x="2937510" y="560705"/>
                  </a:lnTo>
                  <a:lnTo>
                    <a:pt x="2907029" y="527685"/>
                  </a:lnTo>
                  <a:lnTo>
                    <a:pt x="2875915" y="495300"/>
                  </a:lnTo>
                  <a:lnTo>
                    <a:pt x="2844165" y="464184"/>
                  </a:lnTo>
                  <a:lnTo>
                    <a:pt x="2811779" y="433705"/>
                  </a:lnTo>
                  <a:lnTo>
                    <a:pt x="2778125" y="404495"/>
                  </a:lnTo>
                  <a:lnTo>
                    <a:pt x="2743835" y="375920"/>
                  </a:lnTo>
                  <a:lnTo>
                    <a:pt x="2708275" y="347980"/>
                  </a:lnTo>
                  <a:lnTo>
                    <a:pt x="2672715" y="321310"/>
                  </a:lnTo>
                  <a:lnTo>
                    <a:pt x="2635885" y="295275"/>
                  </a:lnTo>
                  <a:lnTo>
                    <a:pt x="2598420" y="270510"/>
                  </a:lnTo>
                  <a:lnTo>
                    <a:pt x="2560320" y="246379"/>
                  </a:lnTo>
                  <a:lnTo>
                    <a:pt x="2520950" y="223520"/>
                  </a:lnTo>
                  <a:lnTo>
                    <a:pt x="2481579" y="201930"/>
                  </a:lnTo>
                  <a:lnTo>
                    <a:pt x="2441575" y="180975"/>
                  </a:lnTo>
                  <a:lnTo>
                    <a:pt x="2400935" y="160655"/>
                  </a:lnTo>
                  <a:lnTo>
                    <a:pt x="2359025" y="142240"/>
                  </a:lnTo>
                  <a:lnTo>
                    <a:pt x="2317115" y="124460"/>
                  </a:lnTo>
                  <a:lnTo>
                    <a:pt x="2274570" y="107950"/>
                  </a:lnTo>
                  <a:lnTo>
                    <a:pt x="2231390" y="92075"/>
                  </a:lnTo>
                  <a:lnTo>
                    <a:pt x="2187575" y="78105"/>
                  </a:lnTo>
                  <a:lnTo>
                    <a:pt x="2143125" y="64769"/>
                  </a:lnTo>
                  <a:lnTo>
                    <a:pt x="2098675" y="52705"/>
                  </a:lnTo>
                  <a:lnTo>
                    <a:pt x="2052954" y="41910"/>
                  </a:lnTo>
                  <a:lnTo>
                    <a:pt x="2007234" y="32384"/>
                  </a:lnTo>
                  <a:lnTo>
                    <a:pt x="1961514" y="23495"/>
                  </a:lnTo>
                  <a:lnTo>
                    <a:pt x="1914525" y="16510"/>
                  </a:lnTo>
                  <a:lnTo>
                    <a:pt x="1867534" y="10795"/>
                  </a:lnTo>
                  <a:lnTo>
                    <a:pt x="1819909" y="5715"/>
                  </a:lnTo>
                  <a:lnTo>
                    <a:pt x="1772284" y="2540"/>
                  </a:lnTo>
                  <a:lnTo>
                    <a:pt x="1724025" y="635"/>
                  </a:lnTo>
                  <a:lnTo>
                    <a:pt x="1675764"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pic>
        <p:nvPicPr>
          <p:cNvPr id="3" name="Grafik 2">
            <a:extLst>
              <a:ext uri="{FF2B5EF4-FFF2-40B4-BE49-F238E27FC236}">
                <a16:creationId xmlns:a16="http://schemas.microsoft.com/office/drawing/2014/main" id="{9E5C9F1B-2E94-277C-75D2-FF790A228CBB}"/>
              </a:ext>
            </a:extLst>
          </p:cNvPr>
          <p:cNvPicPr>
            <a:picLocks noChangeAspect="1"/>
          </p:cNvPicPr>
          <p:nvPr/>
        </p:nvPicPr>
        <p:blipFill>
          <a:blip r:embed="rId6"/>
          <a:stretch>
            <a:fillRect/>
          </a:stretch>
        </p:blipFill>
        <p:spPr>
          <a:xfrm>
            <a:off x="6048501" y="1338579"/>
            <a:ext cx="2565660" cy="204465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84"/>
        <p:cNvGrpSpPr/>
        <p:nvPr/>
      </p:nvGrpSpPr>
      <p:grpSpPr>
        <a:xfrm>
          <a:off x="0" y="0"/>
          <a:ext cx="0" cy="0"/>
          <a:chOff x="0" y="0"/>
          <a:chExt cx="0" cy="0"/>
        </a:xfrm>
      </p:grpSpPr>
      <p:pic>
        <p:nvPicPr>
          <p:cNvPr id="85" name="Google Shape;85;p2"/>
          <p:cNvPicPr preferRelativeResize="0"/>
          <p:nvPr/>
        </p:nvPicPr>
        <p:blipFill rotWithShape="1">
          <a:blip r:embed="rId3">
            <a:alphaModFix/>
          </a:blip>
          <a:srcRect/>
          <a:stretch/>
        </p:blipFill>
        <p:spPr>
          <a:xfrm>
            <a:off x="0" y="0"/>
            <a:ext cx="9144000" cy="5143498"/>
          </a:xfrm>
          <a:prstGeom prst="rect">
            <a:avLst/>
          </a:prstGeom>
          <a:noFill/>
          <a:ln>
            <a:noFill/>
          </a:ln>
        </p:spPr>
      </p:pic>
      <p:sp>
        <p:nvSpPr>
          <p:cNvPr id="86" name="Google Shape;86;p2"/>
          <p:cNvSpPr txBox="1">
            <a:spLocks noGrp="1"/>
          </p:cNvSpPr>
          <p:nvPr>
            <p:ph type="title"/>
          </p:nvPr>
        </p:nvSpPr>
        <p:spPr>
          <a:xfrm>
            <a:off x="2530348" y="1308100"/>
            <a:ext cx="3839845" cy="560153"/>
          </a:xfrm>
          <a:prstGeom prst="rect">
            <a:avLst/>
          </a:prstGeom>
          <a:noFill/>
          <a:ln>
            <a:noFill/>
          </a:ln>
        </p:spPr>
        <p:txBody>
          <a:bodyPr spcFirstLastPara="1" wrap="square" lIns="0" tIns="9525" rIns="0" bIns="0" anchor="t" anchorCtr="0">
            <a:spAutoFit/>
          </a:bodyPr>
          <a:lstStyle/>
          <a:p>
            <a:pPr marL="232409" marR="5080" lvl="0" indent="-220344" algn="l" rtl="0">
              <a:lnSpc>
                <a:spcPct val="101099"/>
              </a:lnSpc>
              <a:spcBef>
                <a:spcPts val="0"/>
              </a:spcBef>
              <a:spcAft>
                <a:spcPts val="0"/>
              </a:spcAft>
              <a:buNone/>
            </a:pPr>
            <a:r>
              <a:rPr lang="de-DE"/>
              <a:t>LASST UNS KENNENLERNEN (15')  </a:t>
            </a:r>
            <a:br>
              <a:rPr lang="de-DE"/>
            </a:br>
            <a:r>
              <a:rPr lang="de-DE">
                <a:solidFill>
                  <a:srgbClr val="FFAA14"/>
                </a:solidFill>
              </a:rPr>
              <a:t>ZWEI WAHRHEITEN UND EINE LÜGE</a:t>
            </a:r>
            <a:endParaRPr/>
          </a:p>
        </p:txBody>
      </p:sp>
      <p:sp>
        <p:nvSpPr>
          <p:cNvPr id="87" name="Google Shape;87;p2"/>
          <p:cNvSpPr txBox="1"/>
          <p:nvPr/>
        </p:nvSpPr>
        <p:spPr>
          <a:xfrm>
            <a:off x="1429766" y="2261158"/>
            <a:ext cx="5331460" cy="1377941"/>
          </a:xfrm>
          <a:prstGeom prst="rect">
            <a:avLst/>
          </a:prstGeom>
          <a:noFill/>
          <a:ln>
            <a:noFill/>
          </a:ln>
        </p:spPr>
        <p:txBody>
          <a:bodyPr spcFirstLastPara="1" wrap="square" lIns="0" tIns="135250" rIns="0" bIns="0" anchor="t" anchorCtr="0">
            <a:spAutoFit/>
          </a:bodyPr>
          <a:lstStyle/>
          <a:p>
            <a:pPr marL="355600" marR="0" lvl="0" indent="-342900" algn="l" rtl="0">
              <a:lnSpc>
                <a:spcPct val="100000"/>
              </a:lnSpc>
              <a:spcBef>
                <a:spcPts val="0"/>
              </a:spcBef>
              <a:spcAft>
                <a:spcPts val="0"/>
              </a:spcAft>
              <a:buClr>
                <a:srgbClr val="000000"/>
              </a:buClr>
              <a:buSzPts val="1600"/>
              <a:buFont typeface="Calibri"/>
              <a:buAutoNum type="arabicPeriod"/>
            </a:pPr>
            <a:r>
              <a:rPr lang="de-DE" sz="1600">
                <a:solidFill>
                  <a:srgbClr val="FFFFFF"/>
                </a:solidFill>
                <a:latin typeface="Calibri"/>
                <a:ea typeface="Calibri"/>
                <a:cs typeface="Calibri"/>
                <a:sym typeface="Calibri"/>
              </a:rPr>
              <a:t>Nennen Sie Ihren </a:t>
            </a:r>
            <a:r>
              <a:rPr lang="de-DE" sz="1600" b="1">
                <a:solidFill>
                  <a:srgbClr val="FFFFFF"/>
                </a:solidFill>
                <a:latin typeface="Calibri"/>
                <a:ea typeface="Calibri"/>
                <a:cs typeface="Calibri"/>
                <a:sym typeface="Calibri"/>
              </a:rPr>
              <a:t>Namen</a:t>
            </a:r>
            <a:endParaRPr sz="1600">
              <a:solidFill>
                <a:schemeClr val="dk1"/>
              </a:solidFill>
              <a:latin typeface="Calibri"/>
              <a:ea typeface="Calibri"/>
              <a:cs typeface="Calibri"/>
              <a:sym typeface="Calibri"/>
            </a:endParaRPr>
          </a:p>
          <a:p>
            <a:pPr marL="355600" marR="0" lvl="0" indent="-342900" algn="l" rtl="0">
              <a:lnSpc>
                <a:spcPct val="100000"/>
              </a:lnSpc>
              <a:spcBef>
                <a:spcPts val="965"/>
              </a:spcBef>
              <a:spcAft>
                <a:spcPts val="0"/>
              </a:spcAft>
              <a:buClr>
                <a:srgbClr val="000000"/>
              </a:buClr>
              <a:buSzPts val="1600"/>
              <a:buFont typeface="Calibri"/>
              <a:buAutoNum type="arabicPeriod"/>
            </a:pPr>
            <a:r>
              <a:rPr lang="de-DE" sz="1600">
                <a:solidFill>
                  <a:srgbClr val="FFFFFF"/>
                </a:solidFill>
                <a:latin typeface="Calibri"/>
                <a:ea typeface="Calibri"/>
                <a:cs typeface="Calibri"/>
                <a:sym typeface="Calibri"/>
              </a:rPr>
              <a:t>Sagen/schreiben Sie </a:t>
            </a:r>
            <a:r>
              <a:rPr lang="de-DE" sz="1600" b="1">
                <a:solidFill>
                  <a:srgbClr val="FFFFFF"/>
                </a:solidFill>
                <a:latin typeface="Calibri"/>
                <a:ea typeface="Calibri"/>
                <a:cs typeface="Calibri"/>
                <a:sym typeface="Calibri"/>
              </a:rPr>
              <a:t>zwei </a:t>
            </a:r>
            <a:r>
              <a:rPr lang="de-DE" sz="1600">
                <a:solidFill>
                  <a:srgbClr val="FFFFFF"/>
                </a:solidFill>
                <a:latin typeface="Calibri"/>
                <a:ea typeface="Calibri"/>
                <a:cs typeface="Calibri"/>
                <a:sym typeface="Calibri"/>
              </a:rPr>
              <a:t>Wahrheiten und eine </a:t>
            </a:r>
            <a:r>
              <a:rPr lang="de-DE" sz="1600" b="1">
                <a:solidFill>
                  <a:srgbClr val="FFFFFF"/>
                </a:solidFill>
                <a:latin typeface="Calibri"/>
                <a:ea typeface="Calibri"/>
                <a:cs typeface="Calibri"/>
                <a:sym typeface="Calibri"/>
              </a:rPr>
              <a:t>Lüge </a:t>
            </a:r>
            <a:r>
              <a:rPr lang="de-DE" sz="1600">
                <a:solidFill>
                  <a:srgbClr val="FFFFFF"/>
                </a:solidFill>
                <a:latin typeface="Calibri"/>
                <a:ea typeface="Calibri"/>
                <a:cs typeface="Calibri"/>
                <a:sym typeface="Calibri"/>
              </a:rPr>
              <a:t>über sich auf</a:t>
            </a:r>
            <a:endParaRPr sz="1600">
              <a:solidFill>
                <a:schemeClr val="dk1"/>
              </a:solidFill>
              <a:latin typeface="Calibri"/>
              <a:ea typeface="Calibri"/>
              <a:cs typeface="Calibri"/>
              <a:sym typeface="Calibri"/>
            </a:endParaRPr>
          </a:p>
          <a:p>
            <a:pPr marL="355600" marR="0" lvl="0" indent="-342900" algn="l" rtl="0">
              <a:lnSpc>
                <a:spcPct val="100000"/>
              </a:lnSpc>
              <a:spcBef>
                <a:spcPts val="955"/>
              </a:spcBef>
              <a:spcAft>
                <a:spcPts val="0"/>
              </a:spcAft>
              <a:buClr>
                <a:srgbClr val="000000"/>
              </a:buClr>
              <a:buSzPts val="1600"/>
              <a:buFont typeface="Calibri"/>
              <a:buAutoNum type="arabicPeriod"/>
            </a:pPr>
            <a:r>
              <a:rPr lang="de-DE" sz="1600">
                <a:solidFill>
                  <a:srgbClr val="FFFFFF"/>
                </a:solidFill>
                <a:latin typeface="Calibri"/>
                <a:ea typeface="Calibri"/>
                <a:cs typeface="Calibri"/>
                <a:sym typeface="Calibri"/>
              </a:rPr>
              <a:t>Der Rest von uns wird erraten, was die Lüge ist</a:t>
            </a:r>
            <a:endParaRPr sz="1600">
              <a:solidFill>
                <a:schemeClr val="dk1"/>
              </a:solidFill>
              <a:latin typeface="Calibri"/>
              <a:ea typeface="Calibri"/>
              <a:cs typeface="Calibri"/>
              <a:sym typeface="Calibri"/>
            </a:endParaRPr>
          </a:p>
        </p:txBody>
      </p:sp>
      <p:grpSp>
        <p:nvGrpSpPr>
          <p:cNvPr id="88" name="Google Shape;88;p2"/>
          <p:cNvGrpSpPr/>
          <p:nvPr/>
        </p:nvGrpSpPr>
        <p:grpSpPr>
          <a:xfrm>
            <a:off x="182879" y="88900"/>
            <a:ext cx="8822056" cy="853440"/>
            <a:chOff x="182879" y="88900"/>
            <a:chExt cx="8822056" cy="853440"/>
          </a:xfrm>
        </p:grpSpPr>
        <p:pic>
          <p:nvPicPr>
            <p:cNvPr id="89" name="Google Shape;89;p2"/>
            <p:cNvPicPr preferRelativeResize="0"/>
            <p:nvPr/>
          </p:nvPicPr>
          <p:blipFill rotWithShape="1">
            <a:blip r:embed="rId4">
              <a:alphaModFix/>
            </a:blip>
            <a:srcRect/>
            <a:stretch/>
          </p:blipFill>
          <p:spPr>
            <a:xfrm>
              <a:off x="182879" y="113665"/>
              <a:ext cx="1708658" cy="470535"/>
            </a:xfrm>
            <a:prstGeom prst="rect">
              <a:avLst/>
            </a:prstGeom>
            <a:noFill/>
            <a:ln>
              <a:noFill/>
            </a:ln>
          </p:spPr>
        </p:pic>
        <p:sp>
          <p:nvSpPr>
            <p:cNvPr id="90" name="Google Shape;90;p2"/>
            <p:cNvSpPr/>
            <p:nvPr/>
          </p:nvSpPr>
          <p:spPr>
            <a:xfrm>
              <a:off x="8151495" y="88900"/>
              <a:ext cx="853440" cy="853440"/>
            </a:xfrm>
            <a:custGeom>
              <a:avLst/>
              <a:gdLst/>
              <a:ahLst/>
              <a:cxnLst/>
              <a:rect l="l" t="t" r="r" b="b"/>
              <a:pathLst>
                <a:path w="853440" h="853440" extrusionOk="0">
                  <a:moveTo>
                    <a:pt x="426720" y="0"/>
                  </a:moveTo>
                  <a:lnTo>
                    <a:pt x="380365" y="2540"/>
                  </a:lnTo>
                  <a:lnTo>
                    <a:pt x="335280" y="9525"/>
                  </a:lnTo>
                  <a:lnTo>
                    <a:pt x="292100" y="21590"/>
                  </a:lnTo>
                  <a:lnTo>
                    <a:pt x="250190" y="38100"/>
                  </a:lnTo>
                  <a:lnTo>
                    <a:pt x="211455" y="58419"/>
                  </a:lnTo>
                  <a:lnTo>
                    <a:pt x="174625" y="82550"/>
                  </a:lnTo>
                  <a:lnTo>
                    <a:pt x="140970" y="109855"/>
                  </a:lnTo>
                  <a:lnTo>
                    <a:pt x="109855" y="140970"/>
                  </a:lnTo>
                  <a:lnTo>
                    <a:pt x="82550" y="174625"/>
                  </a:lnTo>
                  <a:lnTo>
                    <a:pt x="58420" y="211454"/>
                  </a:lnTo>
                  <a:lnTo>
                    <a:pt x="38100" y="250190"/>
                  </a:lnTo>
                  <a:lnTo>
                    <a:pt x="21590" y="292100"/>
                  </a:lnTo>
                  <a:lnTo>
                    <a:pt x="9525" y="335280"/>
                  </a:lnTo>
                  <a:lnTo>
                    <a:pt x="2540" y="380365"/>
                  </a:lnTo>
                  <a:lnTo>
                    <a:pt x="0" y="426720"/>
                  </a:lnTo>
                  <a:lnTo>
                    <a:pt x="2540" y="473075"/>
                  </a:lnTo>
                  <a:lnTo>
                    <a:pt x="9525" y="518159"/>
                  </a:lnTo>
                  <a:lnTo>
                    <a:pt x="21590" y="561340"/>
                  </a:lnTo>
                  <a:lnTo>
                    <a:pt x="38100" y="603250"/>
                  </a:lnTo>
                  <a:lnTo>
                    <a:pt x="58420" y="641985"/>
                  </a:lnTo>
                  <a:lnTo>
                    <a:pt x="82550" y="678815"/>
                  </a:lnTo>
                  <a:lnTo>
                    <a:pt x="109855" y="712470"/>
                  </a:lnTo>
                  <a:lnTo>
                    <a:pt x="140970" y="743585"/>
                  </a:lnTo>
                  <a:lnTo>
                    <a:pt x="174625" y="770890"/>
                  </a:lnTo>
                  <a:lnTo>
                    <a:pt x="211455" y="795020"/>
                  </a:lnTo>
                  <a:lnTo>
                    <a:pt x="250190" y="815340"/>
                  </a:lnTo>
                  <a:lnTo>
                    <a:pt x="292100" y="831850"/>
                  </a:lnTo>
                  <a:lnTo>
                    <a:pt x="335280" y="843915"/>
                  </a:lnTo>
                  <a:lnTo>
                    <a:pt x="380365" y="850900"/>
                  </a:lnTo>
                  <a:lnTo>
                    <a:pt x="426720" y="853440"/>
                  </a:lnTo>
                  <a:lnTo>
                    <a:pt x="473075" y="850900"/>
                  </a:lnTo>
                  <a:lnTo>
                    <a:pt x="518160" y="843915"/>
                  </a:lnTo>
                  <a:lnTo>
                    <a:pt x="561340" y="831850"/>
                  </a:lnTo>
                  <a:lnTo>
                    <a:pt x="603250" y="815340"/>
                  </a:lnTo>
                  <a:lnTo>
                    <a:pt x="641985" y="795020"/>
                  </a:lnTo>
                  <a:lnTo>
                    <a:pt x="678815" y="770890"/>
                  </a:lnTo>
                  <a:lnTo>
                    <a:pt x="712470" y="743585"/>
                  </a:lnTo>
                  <a:lnTo>
                    <a:pt x="743585" y="712470"/>
                  </a:lnTo>
                  <a:lnTo>
                    <a:pt x="770890" y="678815"/>
                  </a:lnTo>
                  <a:lnTo>
                    <a:pt x="795020" y="641985"/>
                  </a:lnTo>
                  <a:lnTo>
                    <a:pt x="815340" y="603250"/>
                  </a:lnTo>
                  <a:lnTo>
                    <a:pt x="831850" y="561340"/>
                  </a:lnTo>
                  <a:lnTo>
                    <a:pt x="843915" y="518159"/>
                  </a:lnTo>
                  <a:lnTo>
                    <a:pt x="850900" y="473075"/>
                  </a:lnTo>
                  <a:lnTo>
                    <a:pt x="853440" y="426720"/>
                  </a:lnTo>
                  <a:lnTo>
                    <a:pt x="850900" y="380365"/>
                  </a:lnTo>
                  <a:lnTo>
                    <a:pt x="843915" y="335280"/>
                  </a:lnTo>
                  <a:lnTo>
                    <a:pt x="831850" y="292100"/>
                  </a:lnTo>
                  <a:lnTo>
                    <a:pt x="815340" y="250190"/>
                  </a:lnTo>
                  <a:lnTo>
                    <a:pt x="795020" y="211454"/>
                  </a:lnTo>
                  <a:lnTo>
                    <a:pt x="770890" y="174625"/>
                  </a:lnTo>
                  <a:lnTo>
                    <a:pt x="743585" y="140970"/>
                  </a:lnTo>
                  <a:lnTo>
                    <a:pt x="712470" y="109855"/>
                  </a:lnTo>
                  <a:lnTo>
                    <a:pt x="678815" y="82550"/>
                  </a:lnTo>
                  <a:lnTo>
                    <a:pt x="641985" y="58419"/>
                  </a:lnTo>
                  <a:lnTo>
                    <a:pt x="603250" y="38100"/>
                  </a:lnTo>
                  <a:lnTo>
                    <a:pt x="561340" y="21590"/>
                  </a:lnTo>
                  <a:lnTo>
                    <a:pt x="518160" y="9525"/>
                  </a:lnTo>
                  <a:lnTo>
                    <a:pt x="473075" y="2540"/>
                  </a:lnTo>
                  <a:lnTo>
                    <a:pt x="426720"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91" name="Google Shape;91;p2"/>
            <p:cNvPicPr preferRelativeResize="0"/>
            <p:nvPr/>
          </p:nvPicPr>
          <p:blipFill rotWithShape="1">
            <a:blip r:embed="rId5">
              <a:alphaModFix/>
            </a:blip>
            <a:srcRect/>
            <a:stretch/>
          </p:blipFill>
          <p:spPr>
            <a:xfrm>
              <a:off x="8195310" y="212089"/>
              <a:ext cx="765175" cy="608329"/>
            </a:xfrm>
            <a:prstGeom prst="rect">
              <a:avLst/>
            </a:prstGeom>
            <a:noFill/>
            <a:ln>
              <a:noFill/>
            </a:ln>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95"/>
        <p:cNvGrpSpPr/>
        <p:nvPr/>
      </p:nvGrpSpPr>
      <p:grpSpPr>
        <a:xfrm>
          <a:off x="0" y="0"/>
          <a:ext cx="0" cy="0"/>
          <a:chOff x="0" y="0"/>
          <a:chExt cx="0" cy="0"/>
        </a:xfrm>
      </p:grpSpPr>
      <p:grpSp>
        <p:nvGrpSpPr>
          <p:cNvPr id="96" name="Google Shape;96;p3"/>
          <p:cNvGrpSpPr/>
          <p:nvPr/>
        </p:nvGrpSpPr>
        <p:grpSpPr>
          <a:xfrm>
            <a:off x="0" y="0"/>
            <a:ext cx="9143999" cy="5143498"/>
            <a:chOff x="0" y="0"/>
            <a:chExt cx="9143999" cy="5143498"/>
          </a:xfrm>
        </p:grpSpPr>
        <p:pic>
          <p:nvPicPr>
            <p:cNvPr id="97" name="Google Shape;97;p3"/>
            <p:cNvPicPr preferRelativeResize="0"/>
            <p:nvPr/>
          </p:nvPicPr>
          <p:blipFill rotWithShape="1">
            <a:blip r:embed="rId3">
              <a:alphaModFix/>
            </a:blip>
            <a:srcRect/>
            <a:stretch/>
          </p:blipFill>
          <p:spPr>
            <a:xfrm>
              <a:off x="0" y="0"/>
              <a:ext cx="9143999" cy="5143498"/>
            </a:xfrm>
            <a:prstGeom prst="rect">
              <a:avLst/>
            </a:prstGeom>
            <a:noFill/>
            <a:ln>
              <a:noFill/>
            </a:ln>
          </p:spPr>
        </p:pic>
        <p:sp>
          <p:nvSpPr>
            <p:cNvPr id="98" name="Google Shape;98;p3"/>
            <p:cNvSpPr/>
            <p:nvPr/>
          </p:nvSpPr>
          <p:spPr>
            <a:xfrm>
              <a:off x="410209" y="1522730"/>
              <a:ext cx="7752715" cy="2804160"/>
            </a:xfrm>
            <a:custGeom>
              <a:avLst/>
              <a:gdLst/>
              <a:ahLst/>
              <a:cxnLst/>
              <a:rect l="l" t="t" r="r" b="b"/>
              <a:pathLst>
                <a:path w="7752715" h="2804160" extrusionOk="0">
                  <a:moveTo>
                    <a:pt x="7752715" y="0"/>
                  </a:moveTo>
                  <a:lnTo>
                    <a:pt x="0" y="0"/>
                  </a:lnTo>
                  <a:lnTo>
                    <a:pt x="0" y="2804160"/>
                  </a:lnTo>
                  <a:lnTo>
                    <a:pt x="7752715" y="2804160"/>
                  </a:lnTo>
                  <a:lnTo>
                    <a:pt x="7752715" y="0"/>
                  </a:lnTo>
                  <a:close/>
                </a:path>
              </a:pathLst>
            </a:custGeom>
            <a:solidFill>
              <a:srgbClr val="FF9D7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9" name="Google Shape;99;p3"/>
            <p:cNvSpPr/>
            <p:nvPr/>
          </p:nvSpPr>
          <p:spPr>
            <a:xfrm>
              <a:off x="410209" y="1522730"/>
              <a:ext cx="7752715" cy="2804160"/>
            </a:xfrm>
            <a:custGeom>
              <a:avLst/>
              <a:gdLst/>
              <a:ahLst/>
              <a:cxnLst/>
              <a:rect l="l" t="t" r="r" b="b"/>
              <a:pathLst>
                <a:path w="7752715" h="2804160" extrusionOk="0">
                  <a:moveTo>
                    <a:pt x="0" y="2804160"/>
                  </a:moveTo>
                  <a:lnTo>
                    <a:pt x="7752715" y="2804160"/>
                  </a:lnTo>
                  <a:lnTo>
                    <a:pt x="7752715" y="0"/>
                  </a:lnTo>
                  <a:lnTo>
                    <a:pt x="0" y="0"/>
                  </a:lnTo>
                  <a:lnTo>
                    <a:pt x="0" y="2804160"/>
                  </a:lnTo>
                  <a:close/>
                </a:path>
              </a:pathLst>
            </a:custGeom>
            <a:noFill/>
            <a:ln w="25400" cap="flat" cmpd="sng">
              <a:solidFill>
                <a:srgbClr val="001B6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00" name="Google Shape;100;p3"/>
          <p:cNvSpPr txBox="1">
            <a:spLocks noGrp="1"/>
          </p:cNvSpPr>
          <p:nvPr>
            <p:ph type="title"/>
          </p:nvPr>
        </p:nvSpPr>
        <p:spPr>
          <a:xfrm>
            <a:off x="2734690" y="1598930"/>
            <a:ext cx="3674618" cy="3302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de-DE" sz="2000" dirty="0">
                <a:solidFill>
                  <a:srgbClr val="000000"/>
                </a:solidFill>
              </a:rPr>
              <a:t>DAS WOWSA-PROJEKT</a:t>
            </a:r>
            <a:endParaRPr sz="2000" dirty="0"/>
          </a:p>
        </p:txBody>
      </p:sp>
      <p:sp>
        <p:nvSpPr>
          <p:cNvPr id="101" name="Google Shape;101;p3"/>
          <p:cNvSpPr txBox="1"/>
          <p:nvPr/>
        </p:nvSpPr>
        <p:spPr>
          <a:xfrm>
            <a:off x="709676" y="1929130"/>
            <a:ext cx="7304400" cy="2430912"/>
          </a:xfrm>
          <a:prstGeom prst="rect">
            <a:avLst/>
          </a:prstGeom>
          <a:noFill/>
          <a:ln>
            <a:noFill/>
          </a:ln>
        </p:spPr>
        <p:txBody>
          <a:bodyPr spcFirstLastPara="1" wrap="square" lIns="0" tIns="10150" rIns="0" bIns="0" anchor="t" anchorCtr="0">
            <a:spAutoFit/>
          </a:bodyPr>
          <a:lstStyle/>
          <a:p>
            <a:pPr marL="0" lvl="0" indent="0" algn="l" rtl="0">
              <a:lnSpc>
                <a:spcPct val="115000"/>
              </a:lnSpc>
              <a:spcBef>
                <a:spcPts val="1100"/>
              </a:spcBef>
              <a:spcAft>
                <a:spcPts val="0"/>
              </a:spcAft>
              <a:buClr>
                <a:schemeClr val="dk1"/>
              </a:buClr>
              <a:buSzPts val="1100"/>
              <a:buFont typeface="Arial"/>
              <a:buNone/>
            </a:pPr>
            <a:r>
              <a:rPr lang="de-DE" sz="1600" b="1" dirty="0" err="1">
                <a:solidFill>
                  <a:schemeClr val="bg1"/>
                </a:solidFill>
              </a:rPr>
              <a:t>What’s</a:t>
            </a:r>
            <a:r>
              <a:rPr lang="de-DE" sz="1600" b="1" dirty="0">
                <a:solidFill>
                  <a:schemeClr val="bg1"/>
                </a:solidFill>
              </a:rPr>
              <a:t> on </a:t>
            </a:r>
            <a:r>
              <a:rPr lang="de-DE" sz="1600" b="1" dirty="0" err="1">
                <a:solidFill>
                  <a:schemeClr val="bg1"/>
                </a:solidFill>
              </a:rPr>
              <a:t>the</a:t>
            </a:r>
            <a:r>
              <a:rPr lang="de-DE" sz="1600" b="1" dirty="0">
                <a:solidFill>
                  <a:schemeClr val="bg1"/>
                </a:solidFill>
              </a:rPr>
              <a:t> Web Safe </a:t>
            </a:r>
            <a:r>
              <a:rPr lang="de-DE" sz="1600" b="1" dirty="0" err="1">
                <a:solidFill>
                  <a:schemeClr val="bg1"/>
                </a:solidFill>
              </a:rPr>
              <a:t>for</a:t>
            </a:r>
            <a:r>
              <a:rPr lang="de-DE" sz="1600" b="1" dirty="0">
                <a:solidFill>
                  <a:schemeClr val="bg1"/>
                </a:solidFill>
              </a:rPr>
              <a:t> All Family Members – eine Lernplattform für den Ausbau digitaler Kompetenzen für Familien</a:t>
            </a:r>
            <a:endParaRPr sz="1600" b="1" dirty="0">
              <a:solidFill>
                <a:schemeClr val="bg1"/>
              </a:solidFill>
            </a:endParaRPr>
          </a:p>
          <a:p>
            <a:pPr marL="0" marR="0" lvl="0" indent="0" algn="l" rtl="0">
              <a:lnSpc>
                <a:spcPct val="100000"/>
              </a:lnSpc>
              <a:spcBef>
                <a:spcPts val="60"/>
              </a:spcBef>
              <a:spcAft>
                <a:spcPts val="0"/>
              </a:spcAft>
              <a:buNone/>
            </a:pPr>
            <a:endParaRPr sz="1500" dirty="0">
              <a:solidFill>
                <a:schemeClr val="dk1"/>
              </a:solidFill>
              <a:latin typeface="Calibri"/>
              <a:ea typeface="Calibri"/>
              <a:cs typeface="Calibri"/>
              <a:sym typeface="Calibri"/>
            </a:endParaRPr>
          </a:p>
          <a:p>
            <a:pPr marL="12700" marR="5080" lvl="0" indent="0" algn="just" rtl="0">
              <a:lnSpc>
                <a:spcPct val="99600"/>
              </a:lnSpc>
              <a:spcBef>
                <a:spcPts val="0"/>
              </a:spcBef>
              <a:spcAft>
                <a:spcPts val="0"/>
              </a:spcAft>
              <a:buNone/>
            </a:pPr>
            <a:r>
              <a:rPr lang="de-DE" sz="1600" dirty="0">
                <a:solidFill>
                  <a:srgbClr val="FFFFFF"/>
                </a:solidFill>
                <a:latin typeface="Calibri"/>
                <a:ea typeface="Calibri"/>
                <a:cs typeface="Calibri"/>
                <a:sym typeface="Calibri"/>
              </a:rPr>
              <a:t>Ziel dieses Projekts ist es, </a:t>
            </a:r>
            <a:r>
              <a:rPr lang="de-DE" sz="1600" b="1" dirty="0">
                <a:solidFill>
                  <a:srgbClr val="FFFFFF"/>
                </a:solidFill>
                <a:latin typeface="Calibri"/>
                <a:ea typeface="Calibri"/>
                <a:cs typeface="Calibri"/>
                <a:sym typeface="Calibri"/>
              </a:rPr>
              <a:t>allen Familienmitgliedern </a:t>
            </a:r>
            <a:r>
              <a:rPr lang="de-DE" sz="1600" dirty="0">
                <a:solidFill>
                  <a:srgbClr val="FFFFFF"/>
                </a:solidFill>
                <a:latin typeface="Calibri"/>
                <a:ea typeface="Calibri"/>
                <a:cs typeface="Calibri"/>
                <a:sym typeface="Calibri"/>
              </a:rPr>
              <a:t>durch verschiedene Wege  (Workshops, Selbstlernprogramme, interaktive Zeitschriften, Hörbücher, Comics) die  Möglichkeit zu geben, die notwendigen Fähigkeiten zu entwickeln, um sich in der sich  ständig verändernden und anspruchsvollen digitalen Welt sicher zu bewegen.</a:t>
            </a:r>
            <a:endParaRPr sz="1600" dirty="0">
              <a:solidFill>
                <a:schemeClr val="dk1"/>
              </a:solidFill>
              <a:latin typeface="Calibri"/>
              <a:ea typeface="Calibri"/>
              <a:cs typeface="Calibri"/>
              <a:sym typeface="Calibri"/>
            </a:endParaRPr>
          </a:p>
          <a:p>
            <a:pPr marL="0" marR="0" lvl="0" indent="0" algn="l" rtl="0">
              <a:lnSpc>
                <a:spcPct val="100000"/>
              </a:lnSpc>
              <a:spcBef>
                <a:spcPts val="40"/>
              </a:spcBef>
              <a:spcAft>
                <a:spcPts val="0"/>
              </a:spcAft>
              <a:buNone/>
            </a:pPr>
            <a:endParaRPr sz="1550" dirty="0">
              <a:solidFill>
                <a:schemeClr val="dk1"/>
              </a:solidFill>
              <a:latin typeface="Calibri"/>
              <a:ea typeface="Calibri"/>
              <a:cs typeface="Calibri"/>
              <a:sym typeface="Calibri"/>
            </a:endParaRPr>
          </a:p>
          <a:p>
            <a:pPr marL="12700" marR="0" lvl="0" indent="0" algn="just" rtl="0">
              <a:lnSpc>
                <a:spcPct val="100000"/>
              </a:lnSpc>
              <a:spcBef>
                <a:spcPts val="0"/>
              </a:spcBef>
              <a:spcAft>
                <a:spcPts val="0"/>
              </a:spcAft>
              <a:buNone/>
            </a:pPr>
            <a:r>
              <a:rPr lang="de-DE" sz="1600" dirty="0">
                <a:solidFill>
                  <a:srgbClr val="FFFFFF"/>
                </a:solidFill>
                <a:latin typeface="Calibri"/>
                <a:ea typeface="Calibri"/>
                <a:cs typeface="Calibri"/>
                <a:sym typeface="Calibri"/>
              </a:rPr>
              <a:t>Sieben europäische Organisationen führen dieses Projekt durch.</a:t>
            </a:r>
            <a:endParaRPr sz="1600" dirty="0">
              <a:solidFill>
                <a:schemeClr val="dk1"/>
              </a:solidFill>
              <a:latin typeface="Calibri"/>
              <a:ea typeface="Calibri"/>
              <a:cs typeface="Calibri"/>
              <a:sym typeface="Calibri"/>
            </a:endParaRPr>
          </a:p>
        </p:txBody>
      </p:sp>
      <p:grpSp>
        <p:nvGrpSpPr>
          <p:cNvPr id="102" name="Google Shape;102;p3"/>
          <p:cNvGrpSpPr/>
          <p:nvPr/>
        </p:nvGrpSpPr>
        <p:grpSpPr>
          <a:xfrm>
            <a:off x="182879" y="88900"/>
            <a:ext cx="8822056" cy="853440"/>
            <a:chOff x="182879" y="88900"/>
            <a:chExt cx="8822056" cy="853440"/>
          </a:xfrm>
        </p:grpSpPr>
        <p:pic>
          <p:nvPicPr>
            <p:cNvPr id="103" name="Google Shape;103;p3"/>
            <p:cNvPicPr preferRelativeResize="0"/>
            <p:nvPr/>
          </p:nvPicPr>
          <p:blipFill rotWithShape="1">
            <a:blip r:embed="rId4">
              <a:alphaModFix/>
            </a:blip>
            <a:srcRect/>
            <a:stretch/>
          </p:blipFill>
          <p:spPr>
            <a:xfrm>
              <a:off x="182879" y="113665"/>
              <a:ext cx="1708658" cy="470535"/>
            </a:xfrm>
            <a:prstGeom prst="rect">
              <a:avLst/>
            </a:prstGeom>
            <a:noFill/>
            <a:ln>
              <a:noFill/>
            </a:ln>
          </p:spPr>
        </p:pic>
        <p:sp>
          <p:nvSpPr>
            <p:cNvPr id="104" name="Google Shape;104;p3"/>
            <p:cNvSpPr/>
            <p:nvPr/>
          </p:nvSpPr>
          <p:spPr>
            <a:xfrm>
              <a:off x="8151495" y="88900"/>
              <a:ext cx="853440" cy="853440"/>
            </a:xfrm>
            <a:custGeom>
              <a:avLst/>
              <a:gdLst/>
              <a:ahLst/>
              <a:cxnLst/>
              <a:rect l="l" t="t" r="r" b="b"/>
              <a:pathLst>
                <a:path w="853440" h="853440" extrusionOk="0">
                  <a:moveTo>
                    <a:pt x="426720" y="0"/>
                  </a:moveTo>
                  <a:lnTo>
                    <a:pt x="380364" y="2539"/>
                  </a:lnTo>
                  <a:lnTo>
                    <a:pt x="335279" y="9525"/>
                  </a:lnTo>
                  <a:lnTo>
                    <a:pt x="292100" y="21589"/>
                  </a:lnTo>
                  <a:lnTo>
                    <a:pt x="250189" y="38100"/>
                  </a:lnTo>
                  <a:lnTo>
                    <a:pt x="211454" y="58420"/>
                  </a:lnTo>
                  <a:lnTo>
                    <a:pt x="174625" y="82550"/>
                  </a:lnTo>
                  <a:lnTo>
                    <a:pt x="140970" y="109854"/>
                  </a:lnTo>
                  <a:lnTo>
                    <a:pt x="109854" y="140970"/>
                  </a:lnTo>
                  <a:lnTo>
                    <a:pt x="82550" y="174625"/>
                  </a:lnTo>
                  <a:lnTo>
                    <a:pt x="58420" y="211454"/>
                  </a:lnTo>
                  <a:lnTo>
                    <a:pt x="38100" y="250189"/>
                  </a:lnTo>
                  <a:lnTo>
                    <a:pt x="21589" y="292100"/>
                  </a:lnTo>
                  <a:lnTo>
                    <a:pt x="9525" y="335279"/>
                  </a:lnTo>
                  <a:lnTo>
                    <a:pt x="2539" y="380364"/>
                  </a:lnTo>
                  <a:lnTo>
                    <a:pt x="0" y="426720"/>
                  </a:lnTo>
                  <a:lnTo>
                    <a:pt x="2539" y="473075"/>
                  </a:lnTo>
                  <a:lnTo>
                    <a:pt x="9525" y="518160"/>
                  </a:lnTo>
                  <a:lnTo>
                    <a:pt x="21589" y="561339"/>
                  </a:lnTo>
                  <a:lnTo>
                    <a:pt x="38100" y="603250"/>
                  </a:lnTo>
                  <a:lnTo>
                    <a:pt x="58420" y="641985"/>
                  </a:lnTo>
                  <a:lnTo>
                    <a:pt x="82550" y="678814"/>
                  </a:lnTo>
                  <a:lnTo>
                    <a:pt x="109854" y="712470"/>
                  </a:lnTo>
                  <a:lnTo>
                    <a:pt x="140970" y="743585"/>
                  </a:lnTo>
                  <a:lnTo>
                    <a:pt x="174625" y="770889"/>
                  </a:lnTo>
                  <a:lnTo>
                    <a:pt x="211454" y="795020"/>
                  </a:lnTo>
                  <a:lnTo>
                    <a:pt x="250189" y="815339"/>
                  </a:lnTo>
                  <a:lnTo>
                    <a:pt x="292100" y="831850"/>
                  </a:lnTo>
                  <a:lnTo>
                    <a:pt x="335279" y="843914"/>
                  </a:lnTo>
                  <a:lnTo>
                    <a:pt x="380364" y="850900"/>
                  </a:lnTo>
                  <a:lnTo>
                    <a:pt x="426720" y="853439"/>
                  </a:lnTo>
                  <a:lnTo>
                    <a:pt x="473075" y="850900"/>
                  </a:lnTo>
                  <a:lnTo>
                    <a:pt x="518159" y="843914"/>
                  </a:lnTo>
                  <a:lnTo>
                    <a:pt x="561339" y="831850"/>
                  </a:lnTo>
                  <a:lnTo>
                    <a:pt x="603250" y="815339"/>
                  </a:lnTo>
                  <a:lnTo>
                    <a:pt x="641984" y="795020"/>
                  </a:lnTo>
                  <a:lnTo>
                    <a:pt x="678814" y="770889"/>
                  </a:lnTo>
                  <a:lnTo>
                    <a:pt x="712470" y="743585"/>
                  </a:lnTo>
                  <a:lnTo>
                    <a:pt x="743584" y="712470"/>
                  </a:lnTo>
                  <a:lnTo>
                    <a:pt x="770889" y="678814"/>
                  </a:lnTo>
                  <a:lnTo>
                    <a:pt x="795020" y="641985"/>
                  </a:lnTo>
                  <a:lnTo>
                    <a:pt x="815339" y="603250"/>
                  </a:lnTo>
                  <a:lnTo>
                    <a:pt x="831850" y="561339"/>
                  </a:lnTo>
                  <a:lnTo>
                    <a:pt x="843914" y="518160"/>
                  </a:lnTo>
                  <a:lnTo>
                    <a:pt x="850900" y="473075"/>
                  </a:lnTo>
                  <a:lnTo>
                    <a:pt x="853439" y="426720"/>
                  </a:lnTo>
                  <a:lnTo>
                    <a:pt x="850900" y="380364"/>
                  </a:lnTo>
                  <a:lnTo>
                    <a:pt x="843914" y="335279"/>
                  </a:lnTo>
                  <a:lnTo>
                    <a:pt x="831850" y="292100"/>
                  </a:lnTo>
                  <a:lnTo>
                    <a:pt x="815339" y="250189"/>
                  </a:lnTo>
                  <a:lnTo>
                    <a:pt x="795020" y="211454"/>
                  </a:lnTo>
                  <a:lnTo>
                    <a:pt x="770889" y="174625"/>
                  </a:lnTo>
                  <a:lnTo>
                    <a:pt x="743584" y="140970"/>
                  </a:lnTo>
                  <a:lnTo>
                    <a:pt x="712470" y="109854"/>
                  </a:lnTo>
                  <a:lnTo>
                    <a:pt x="678814" y="82550"/>
                  </a:lnTo>
                  <a:lnTo>
                    <a:pt x="641984" y="58420"/>
                  </a:lnTo>
                  <a:lnTo>
                    <a:pt x="603250" y="38100"/>
                  </a:lnTo>
                  <a:lnTo>
                    <a:pt x="561339" y="21589"/>
                  </a:lnTo>
                  <a:lnTo>
                    <a:pt x="518159" y="9525"/>
                  </a:lnTo>
                  <a:lnTo>
                    <a:pt x="473075" y="2539"/>
                  </a:lnTo>
                  <a:lnTo>
                    <a:pt x="426720"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05" name="Google Shape;105;p3"/>
            <p:cNvPicPr preferRelativeResize="0"/>
            <p:nvPr/>
          </p:nvPicPr>
          <p:blipFill rotWithShape="1">
            <a:blip r:embed="rId5">
              <a:alphaModFix/>
            </a:blip>
            <a:srcRect/>
            <a:stretch/>
          </p:blipFill>
          <p:spPr>
            <a:xfrm>
              <a:off x="8195310" y="212089"/>
              <a:ext cx="765175" cy="608329"/>
            </a:xfrm>
            <a:prstGeom prst="rect">
              <a:avLst/>
            </a:prstGeom>
            <a:noFill/>
            <a:ln>
              <a:noFill/>
            </a:ln>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109"/>
        <p:cNvGrpSpPr/>
        <p:nvPr/>
      </p:nvGrpSpPr>
      <p:grpSpPr>
        <a:xfrm>
          <a:off x="0" y="0"/>
          <a:ext cx="0" cy="0"/>
          <a:chOff x="0" y="0"/>
          <a:chExt cx="0" cy="0"/>
        </a:xfrm>
      </p:grpSpPr>
      <p:grpSp>
        <p:nvGrpSpPr>
          <p:cNvPr id="110" name="Google Shape;110;p4"/>
          <p:cNvGrpSpPr/>
          <p:nvPr/>
        </p:nvGrpSpPr>
        <p:grpSpPr>
          <a:xfrm>
            <a:off x="2381" y="2"/>
            <a:ext cx="9144000" cy="5143498"/>
            <a:chOff x="0" y="0"/>
            <a:chExt cx="9144000" cy="5143498"/>
          </a:xfrm>
        </p:grpSpPr>
        <p:pic>
          <p:nvPicPr>
            <p:cNvPr id="111" name="Google Shape;111;p4"/>
            <p:cNvPicPr preferRelativeResize="0"/>
            <p:nvPr/>
          </p:nvPicPr>
          <p:blipFill rotWithShape="1">
            <a:blip r:embed="rId3">
              <a:alphaModFix/>
            </a:blip>
            <a:srcRect/>
            <a:stretch/>
          </p:blipFill>
          <p:spPr>
            <a:xfrm>
              <a:off x="0" y="0"/>
              <a:ext cx="9144000" cy="5143498"/>
            </a:xfrm>
            <a:prstGeom prst="rect">
              <a:avLst/>
            </a:prstGeom>
            <a:noFill/>
            <a:ln>
              <a:noFill/>
            </a:ln>
          </p:spPr>
        </p:pic>
        <p:sp>
          <p:nvSpPr>
            <p:cNvPr id="112" name="Google Shape;112;p4"/>
            <p:cNvSpPr/>
            <p:nvPr/>
          </p:nvSpPr>
          <p:spPr>
            <a:xfrm>
              <a:off x="937894" y="951864"/>
              <a:ext cx="6459220" cy="2973705"/>
            </a:xfrm>
            <a:custGeom>
              <a:avLst/>
              <a:gdLst/>
              <a:ahLst/>
              <a:cxnLst/>
              <a:rect l="l" t="t" r="r" b="b"/>
              <a:pathLst>
                <a:path w="6459220" h="2973704" extrusionOk="0">
                  <a:moveTo>
                    <a:pt x="6459220" y="0"/>
                  </a:moveTo>
                  <a:lnTo>
                    <a:pt x="0" y="0"/>
                  </a:lnTo>
                  <a:lnTo>
                    <a:pt x="0" y="2973705"/>
                  </a:lnTo>
                  <a:lnTo>
                    <a:pt x="6459220" y="2973705"/>
                  </a:lnTo>
                  <a:lnTo>
                    <a:pt x="6459220" y="0"/>
                  </a:lnTo>
                  <a:close/>
                </a:path>
              </a:pathLst>
            </a:custGeom>
            <a:solidFill>
              <a:srgbClr val="FFFAD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13" name="Google Shape;113;p4"/>
            <p:cNvSpPr/>
            <p:nvPr/>
          </p:nvSpPr>
          <p:spPr>
            <a:xfrm>
              <a:off x="937894" y="951864"/>
              <a:ext cx="6459220" cy="2973705"/>
            </a:xfrm>
            <a:custGeom>
              <a:avLst/>
              <a:gdLst/>
              <a:ahLst/>
              <a:cxnLst/>
              <a:rect l="l" t="t" r="r" b="b"/>
              <a:pathLst>
                <a:path w="6459220" h="2973704" extrusionOk="0">
                  <a:moveTo>
                    <a:pt x="0" y="2973705"/>
                  </a:moveTo>
                  <a:lnTo>
                    <a:pt x="6459220" y="2973705"/>
                  </a:lnTo>
                  <a:lnTo>
                    <a:pt x="6459220" y="0"/>
                  </a:lnTo>
                  <a:lnTo>
                    <a:pt x="0" y="0"/>
                  </a:lnTo>
                  <a:lnTo>
                    <a:pt x="0" y="2973705"/>
                  </a:lnTo>
                  <a:close/>
                </a:path>
              </a:pathLst>
            </a:custGeom>
            <a:noFill/>
            <a:ln w="25400" cap="flat" cmpd="sng">
              <a:solidFill>
                <a:srgbClr val="001B6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114" name="Google Shape;114;p4"/>
          <p:cNvSpPr txBox="1"/>
          <p:nvPr/>
        </p:nvSpPr>
        <p:spPr>
          <a:xfrm>
            <a:off x="1140205" y="1134059"/>
            <a:ext cx="6174995" cy="2047997"/>
          </a:xfrm>
          <a:prstGeom prst="rect">
            <a:avLst/>
          </a:prstGeom>
          <a:noFill/>
          <a:ln>
            <a:noFill/>
          </a:ln>
        </p:spPr>
        <p:txBody>
          <a:bodyPr spcFirstLastPara="1" wrap="square" lIns="0" tIns="77450" rIns="0" bIns="0" anchor="t" anchorCtr="0">
            <a:spAutoFit/>
          </a:bodyPr>
          <a:lstStyle/>
          <a:p>
            <a:pPr marL="240665" marR="198120" lvl="0" indent="0" algn="l" rtl="0">
              <a:spcBef>
                <a:spcPts val="0"/>
              </a:spcBef>
              <a:spcAft>
                <a:spcPts val="0"/>
              </a:spcAft>
              <a:buClr>
                <a:srgbClr val="FFAA14"/>
              </a:buClr>
              <a:buSzPts val="1600"/>
              <a:buFont typeface="Calibri"/>
              <a:buNone/>
            </a:pPr>
            <a:r>
              <a:rPr lang="de-DE" sz="1600" b="1" i="0" u="none" strike="noStrike" cap="none" dirty="0">
                <a:solidFill>
                  <a:srgbClr val="FFAA14"/>
                </a:solidFill>
                <a:latin typeface="Calibri"/>
                <a:ea typeface="Calibri"/>
                <a:cs typeface="Calibri"/>
                <a:sym typeface="Calibri"/>
              </a:rPr>
              <a:t>LEHRPLAN FÜR ELTERNWORKSHOPS ZUR DIGITALEN KOMPETENZEN – DAS  ZIEL</a:t>
            </a:r>
            <a:endParaRPr sz="1600" b="0" i="0" u="none" strike="noStrike" cap="none" dirty="0">
              <a:solidFill>
                <a:srgbClr val="000000"/>
              </a:solidFill>
              <a:latin typeface="Calibri"/>
              <a:ea typeface="Calibri"/>
              <a:cs typeface="Calibri"/>
              <a:sym typeface="Calibri"/>
            </a:endParaRPr>
          </a:p>
          <a:p>
            <a:pPr marL="595630" marR="0" lvl="0" indent="-356235" algn="l" rtl="0">
              <a:spcBef>
                <a:spcPts val="0"/>
              </a:spcBef>
              <a:spcAft>
                <a:spcPts val="0"/>
              </a:spcAft>
              <a:buClr>
                <a:srgbClr val="000000"/>
              </a:buClr>
              <a:buSzPts val="1600"/>
              <a:buFont typeface="Courier New"/>
              <a:buChar char="o"/>
            </a:pPr>
            <a:r>
              <a:rPr lang="de-DE" sz="1600" b="0" i="0" u="none" strike="noStrike" cap="none" dirty="0">
                <a:solidFill>
                  <a:srgbClr val="000000"/>
                </a:solidFill>
                <a:latin typeface="Calibri"/>
                <a:ea typeface="Calibri"/>
                <a:cs typeface="Calibri"/>
                <a:sym typeface="Calibri"/>
              </a:rPr>
              <a:t>Bildungspaket für Eltern</a:t>
            </a:r>
            <a:endParaRPr sz="1600" b="0" i="0" u="none" strike="noStrike" cap="none" dirty="0">
              <a:solidFill>
                <a:srgbClr val="000000"/>
              </a:solidFill>
              <a:latin typeface="Calibri"/>
              <a:ea typeface="Calibri"/>
              <a:cs typeface="Calibri"/>
              <a:sym typeface="Calibri"/>
            </a:endParaRPr>
          </a:p>
          <a:p>
            <a:pPr marL="595630" marR="275590" lvl="0" indent="-356235" algn="l" rtl="0">
              <a:spcBef>
                <a:spcPts val="0"/>
              </a:spcBef>
              <a:spcAft>
                <a:spcPts val="0"/>
              </a:spcAft>
              <a:buClr>
                <a:srgbClr val="000000"/>
              </a:buClr>
              <a:buSzPts val="1600"/>
              <a:buFont typeface="Courier New"/>
              <a:buChar char="o"/>
            </a:pPr>
            <a:r>
              <a:rPr lang="de-DE" sz="1600" b="1" i="0" u="none" strike="noStrike" cap="none" dirty="0">
                <a:solidFill>
                  <a:srgbClr val="000000"/>
                </a:solidFill>
                <a:latin typeface="Calibri"/>
                <a:ea typeface="Calibri"/>
                <a:cs typeface="Calibri"/>
                <a:sym typeface="Calibri"/>
              </a:rPr>
              <a:t>Fortgeschrittene Kompetenzen in den Bereichen Digitales, Medien  und soziale Medien</a:t>
            </a:r>
            <a:endParaRPr sz="1600" b="0" i="0" u="none" strike="noStrike" cap="none" dirty="0">
              <a:solidFill>
                <a:srgbClr val="000000"/>
              </a:solidFill>
              <a:latin typeface="Calibri"/>
              <a:ea typeface="Calibri"/>
              <a:cs typeface="Calibri"/>
              <a:sym typeface="Calibri"/>
            </a:endParaRPr>
          </a:p>
          <a:p>
            <a:pPr marL="595630" marR="0" lvl="0" indent="-356235" algn="l" rtl="0">
              <a:spcBef>
                <a:spcPts val="0"/>
              </a:spcBef>
              <a:spcAft>
                <a:spcPts val="0"/>
              </a:spcAft>
              <a:buClr>
                <a:srgbClr val="000000"/>
              </a:buClr>
              <a:buSzPts val="1600"/>
              <a:buFont typeface="Courier New"/>
              <a:buChar char="o"/>
            </a:pPr>
            <a:r>
              <a:rPr lang="de-DE" sz="1600" b="1" i="0" u="none" strike="noStrike" cap="none" dirty="0">
                <a:solidFill>
                  <a:srgbClr val="000000"/>
                </a:solidFill>
                <a:latin typeface="Calibri"/>
                <a:ea typeface="Calibri"/>
                <a:cs typeface="Calibri"/>
                <a:sym typeface="Calibri"/>
              </a:rPr>
              <a:t>Erzieher*innen in der Familie</a:t>
            </a:r>
            <a:endParaRPr sz="1600" b="0" i="0" u="none" strike="noStrike" cap="none" dirty="0">
              <a:solidFill>
                <a:srgbClr val="000000"/>
              </a:solidFill>
              <a:latin typeface="Calibri"/>
              <a:ea typeface="Calibri"/>
              <a:cs typeface="Calibri"/>
              <a:sym typeface="Calibri"/>
            </a:endParaRPr>
          </a:p>
          <a:p>
            <a:pPr marL="595630" marR="499744" lvl="0" indent="-356235" algn="l" rtl="0">
              <a:spcBef>
                <a:spcPts val="0"/>
              </a:spcBef>
              <a:spcAft>
                <a:spcPts val="0"/>
              </a:spcAft>
              <a:buClr>
                <a:srgbClr val="000000"/>
              </a:buClr>
              <a:buSzPts val="1600"/>
              <a:buFont typeface="Courier New"/>
              <a:buChar char="o"/>
            </a:pPr>
            <a:r>
              <a:rPr lang="de-DE" sz="1600" b="0" i="0" u="none" strike="noStrike" cap="none" dirty="0">
                <a:solidFill>
                  <a:srgbClr val="000000"/>
                </a:solidFill>
                <a:latin typeface="Calibri"/>
                <a:ea typeface="Calibri"/>
                <a:cs typeface="Calibri"/>
                <a:sym typeface="Calibri"/>
              </a:rPr>
              <a:t>Überbrückung der </a:t>
            </a:r>
            <a:r>
              <a:rPr lang="de-DE" sz="1600" b="1" i="0" u="none" strike="noStrike" cap="none" dirty="0">
                <a:solidFill>
                  <a:srgbClr val="000000"/>
                </a:solidFill>
                <a:latin typeface="Calibri"/>
                <a:ea typeface="Calibri"/>
                <a:cs typeface="Calibri"/>
                <a:sym typeface="Calibri"/>
              </a:rPr>
              <a:t>digitalen Kluft </a:t>
            </a:r>
            <a:r>
              <a:rPr lang="de-DE" sz="1600" b="0" i="0" u="none" strike="noStrike" cap="none" dirty="0">
                <a:solidFill>
                  <a:srgbClr val="000000"/>
                </a:solidFill>
                <a:latin typeface="Calibri"/>
                <a:ea typeface="Calibri"/>
                <a:cs typeface="Calibri"/>
                <a:sym typeface="Calibri"/>
              </a:rPr>
              <a:t>zwischen den Generationen als  Familienausbilder*innen</a:t>
            </a:r>
            <a:endParaRPr dirty="0"/>
          </a:p>
        </p:txBody>
      </p:sp>
      <p:grpSp>
        <p:nvGrpSpPr>
          <p:cNvPr id="115" name="Google Shape;115;p4"/>
          <p:cNvGrpSpPr/>
          <p:nvPr/>
        </p:nvGrpSpPr>
        <p:grpSpPr>
          <a:xfrm>
            <a:off x="182879" y="89535"/>
            <a:ext cx="8822056" cy="853440"/>
            <a:chOff x="182879" y="89535"/>
            <a:chExt cx="8822056" cy="853440"/>
          </a:xfrm>
        </p:grpSpPr>
        <p:pic>
          <p:nvPicPr>
            <p:cNvPr id="116" name="Google Shape;116;p4"/>
            <p:cNvPicPr preferRelativeResize="0"/>
            <p:nvPr/>
          </p:nvPicPr>
          <p:blipFill rotWithShape="1">
            <a:blip r:embed="rId4">
              <a:alphaModFix/>
            </a:blip>
            <a:srcRect/>
            <a:stretch/>
          </p:blipFill>
          <p:spPr>
            <a:xfrm>
              <a:off x="182879" y="112141"/>
              <a:ext cx="1708658" cy="470535"/>
            </a:xfrm>
            <a:prstGeom prst="rect">
              <a:avLst/>
            </a:prstGeom>
            <a:noFill/>
            <a:ln>
              <a:noFill/>
            </a:ln>
          </p:spPr>
        </p:pic>
        <p:sp>
          <p:nvSpPr>
            <p:cNvPr id="117" name="Google Shape;117;p4"/>
            <p:cNvSpPr/>
            <p:nvPr/>
          </p:nvSpPr>
          <p:spPr>
            <a:xfrm>
              <a:off x="8151495" y="89535"/>
              <a:ext cx="853440" cy="853440"/>
            </a:xfrm>
            <a:custGeom>
              <a:avLst/>
              <a:gdLst/>
              <a:ahLst/>
              <a:cxnLst/>
              <a:rect l="l" t="t" r="r" b="b"/>
              <a:pathLst>
                <a:path w="853440" h="853440" extrusionOk="0">
                  <a:moveTo>
                    <a:pt x="426720" y="0"/>
                  </a:moveTo>
                  <a:lnTo>
                    <a:pt x="379730" y="2540"/>
                  </a:lnTo>
                  <a:lnTo>
                    <a:pt x="334645" y="9525"/>
                  </a:lnTo>
                  <a:lnTo>
                    <a:pt x="291465" y="21590"/>
                  </a:lnTo>
                  <a:lnTo>
                    <a:pt x="250190" y="37465"/>
                  </a:lnTo>
                  <a:lnTo>
                    <a:pt x="210820" y="57785"/>
                  </a:lnTo>
                  <a:lnTo>
                    <a:pt x="174625" y="81915"/>
                  </a:lnTo>
                  <a:lnTo>
                    <a:pt x="140335" y="109855"/>
                  </a:lnTo>
                  <a:lnTo>
                    <a:pt x="109855" y="140335"/>
                  </a:lnTo>
                  <a:lnTo>
                    <a:pt x="81915" y="174625"/>
                  </a:lnTo>
                  <a:lnTo>
                    <a:pt x="57785" y="210820"/>
                  </a:lnTo>
                  <a:lnTo>
                    <a:pt x="37465" y="250190"/>
                  </a:lnTo>
                  <a:lnTo>
                    <a:pt x="21590" y="291465"/>
                  </a:lnTo>
                  <a:lnTo>
                    <a:pt x="9525" y="334645"/>
                  </a:lnTo>
                  <a:lnTo>
                    <a:pt x="2540" y="379730"/>
                  </a:lnTo>
                  <a:lnTo>
                    <a:pt x="0" y="426720"/>
                  </a:lnTo>
                  <a:lnTo>
                    <a:pt x="2540" y="473075"/>
                  </a:lnTo>
                  <a:lnTo>
                    <a:pt x="9525" y="518159"/>
                  </a:lnTo>
                  <a:lnTo>
                    <a:pt x="21590" y="561340"/>
                  </a:lnTo>
                  <a:lnTo>
                    <a:pt x="37465" y="602615"/>
                  </a:lnTo>
                  <a:lnTo>
                    <a:pt x="57785" y="641985"/>
                  </a:lnTo>
                  <a:lnTo>
                    <a:pt x="81915" y="678815"/>
                  </a:lnTo>
                  <a:lnTo>
                    <a:pt x="109855" y="712470"/>
                  </a:lnTo>
                  <a:lnTo>
                    <a:pt x="140335" y="742950"/>
                  </a:lnTo>
                  <a:lnTo>
                    <a:pt x="174625" y="770890"/>
                  </a:lnTo>
                  <a:lnTo>
                    <a:pt x="210820" y="795020"/>
                  </a:lnTo>
                  <a:lnTo>
                    <a:pt x="250190" y="815340"/>
                  </a:lnTo>
                  <a:lnTo>
                    <a:pt x="291465" y="831215"/>
                  </a:lnTo>
                  <a:lnTo>
                    <a:pt x="334645" y="843280"/>
                  </a:lnTo>
                  <a:lnTo>
                    <a:pt x="379730" y="850900"/>
                  </a:lnTo>
                  <a:lnTo>
                    <a:pt x="426720" y="853440"/>
                  </a:lnTo>
                  <a:lnTo>
                    <a:pt x="473075" y="850900"/>
                  </a:lnTo>
                  <a:lnTo>
                    <a:pt x="518160" y="843280"/>
                  </a:lnTo>
                  <a:lnTo>
                    <a:pt x="561340" y="831215"/>
                  </a:lnTo>
                  <a:lnTo>
                    <a:pt x="602615" y="815340"/>
                  </a:lnTo>
                  <a:lnTo>
                    <a:pt x="641985" y="795020"/>
                  </a:lnTo>
                  <a:lnTo>
                    <a:pt x="678815" y="770890"/>
                  </a:lnTo>
                  <a:lnTo>
                    <a:pt x="712470" y="742950"/>
                  </a:lnTo>
                  <a:lnTo>
                    <a:pt x="742950" y="712470"/>
                  </a:lnTo>
                  <a:lnTo>
                    <a:pt x="770890" y="678815"/>
                  </a:lnTo>
                  <a:lnTo>
                    <a:pt x="795020" y="641985"/>
                  </a:lnTo>
                  <a:lnTo>
                    <a:pt x="815340" y="602615"/>
                  </a:lnTo>
                  <a:lnTo>
                    <a:pt x="831215" y="561340"/>
                  </a:lnTo>
                  <a:lnTo>
                    <a:pt x="843280" y="518159"/>
                  </a:lnTo>
                  <a:lnTo>
                    <a:pt x="850900" y="473075"/>
                  </a:lnTo>
                  <a:lnTo>
                    <a:pt x="853440" y="426720"/>
                  </a:lnTo>
                  <a:lnTo>
                    <a:pt x="850900" y="379730"/>
                  </a:lnTo>
                  <a:lnTo>
                    <a:pt x="843280" y="334645"/>
                  </a:lnTo>
                  <a:lnTo>
                    <a:pt x="831215" y="291465"/>
                  </a:lnTo>
                  <a:lnTo>
                    <a:pt x="815340" y="250190"/>
                  </a:lnTo>
                  <a:lnTo>
                    <a:pt x="795020" y="210820"/>
                  </a:lnTo>
                  <a:lnTo>
                    <a:pt x="770890" y="174625"/>
                  </a:lnTo>
                  <a:lnTo>
                    <a:pt x="742950" y="140335"/>
                  </a:lnTo>
                  <a:lnTo>
                    <a:pt x="712470" y="109855"/>
                  </a:lnTo>
                  <a:lnTo>
                    <a:pt x="678815" y="81915"/>
                  </a:lnTo>
                  <a:lnTo>
                    <a:pt x="641985" y="57785"/>
                  </a:lnTo>
                  <a:lnTo>
                    <a:pt x="602615" y="37465"/>
                  </a:lnTo>
                  <a:lnTo>
                    <a:pt x="561340" y="21590"/>
                  </a:lnTo>
                  <a:lnTo>
                    <a:pt x="518160" y="9525"/>
                  </a:lnTo>
                  <a:lnTo>
                    <a:pt x="473075" y="2540"/>
                  </a:lnTo>
                  <a:lnTo>
                    <a:pt x="426720" y="0"/>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pic>
          <p:nvPicPr>
            <p:cNvPr id="118" name="Google Shape;118;p4"/>
            <p:cNvPicPr preferRelativeResize="0"/>
            <p:nvPr/>
          </p:nvPicPr>
          <p:blipFill rotWithShape="1">
            <a:blip r:embed="rId5">
              <a:alphaModFix/>
            </a:blip>
            <a:srcRect/>
            <a:stretch/>
          </p:blipFill>
          <p:spPr>
            <a:xfrm>
              <a:off x="8195945" y="213360"/>
              <a:ext cx="765175" cy="608329"/>
            </a:xfrm>
            <a:prstGeom prst="rect">
              <a:avLst/>
            </a:prstGeom>
            <a:noFill/>
            <a:ln>
              <a:noFill/>
            </a:ln>
          </p:spPr>
        </p:pic>
      </p:grpSp>
      <p:pic>
        <p:nvPicPr>
          <p:cNvPr id="119" name="Google Shape;119;p4"/>
          <p:cNvPicPr preferRelativeResize="0"/>
          <p:nvPr/>
        </p:nvPicPr>
        <p:blipFill rotWithShape="1">
          <a:blip r:embed="rId6">
            <a:alphaModFix/>
          </a:blip>
          <a:srcRect/>
          <a:stretch/>
        </p:blipFill>
        <p:spPr>
          <a:xfrm>
            <a:off x="5838274" y="3102989"/>
            <a:ext cx="2786113" cy="1853345"/>
          </a:xfrm>
          <a:prstGeom prst="rect">
            <a:avLst/>
          </a:prstGeom>
          <a:noFill/>
          <a:ln>
            <a:noFill/>
          </a:ln>
        </p:spPr>
      </p:pic>
      <p:sp>
        <p:nvSpPr>
          <p:cNvPr id="120" name="Google Shape;120;p4"/>
          <p:cNvSpPr txBox="1"/>
          <p:nvPr/>
        </p:nvSpPr>
        <p:spPr>
          <a:xfrm>
            <a:off x="1212310" y="3337614"/>
            <a:ext cx="4724400" cy="307777"/>
          </a:xfrm>
          <a:prstGeom prst="rect">
            <a:avLst/>
          </a:prstGeom>
          <a:noFill/>
          <a:ln>
            <a:noFill/>
          </a:ln>
        </p:spPr>
        <p:txBody>
          <a:bodyPr spcFirstLastPara="1" wrap="square" lIns="91425" tIns="45700" rIns="91425" bIns="45700" anchor="t" anchorCtr="0">
            <a:spAutoFit/>
          </a:bodyPr>
          <a:lstStyle/>
          <a:p>
            <a:pPr marL="12700" marR="0" lvl="0" indent="0" algn="l" rtl="0">
              <a:lnSpc>
                <a:spcPct val="100000"/>
              </a:lnSpc>
              <a:spcBef>
                <a:spcPts val="0"/>
              </a:spcBef>
              <a:spcAft>
                <a:spcPts val="0"/>
              </a:spcAft>
              <a:buClr>
                <a:srgbClr val="000000"/>
              </a:buClr>
              <a:buSzPts val="1400"/>
              <a:buFont typeface="Calibri"/>
              <a:buNone/>
            </a:pPr>
            <a:r>
              <a:rPr lang="de-DE" sz="1400" b="1" i="0" u="none" strike="noStrike" cap="none">
                <a:solidFill>
                  <a:srgbClr val="000000"/>
                </a:solidFill>
                <a:latin typeface="Calibri"/>
                <a:ea typeface="Calibri"/>
                <a:cs typeface="Calibri"/>
                <a:sym typeface="Calibri"/>
              </a:rPr>
              <a:t>TEILNEHMER*INNEN: ELTERN</a:t>
            </a:r>
            <a:endParaRPr sz="1400" b="0" i="0" u="none" strike="noStrike" cap="none">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124"/>
        <p:cNvGrpSpPr/>
        <p:nvPr/>
      </p:nvGrpSpPr>
      <p:grpSpPr>
        <a:xfrm>
          <a:off x="0" y="0"/>
          <a:ext cx="0" cy="0"/>
          <a:chOff x="0" y="0"/>
          <a:chExt cx="0" cy="0"/>
        </a:xfrm>
      </p:grpSpPr>
      <p:grpSp>
        <p:nvGrpSpPr>
          <p:cNvPr id="125" name="Google Shape;125;p5"/>
          <p:cNvGrpSpPr/>
          <p:nvPr/>
        </p:nvGrpSpPr>
        <p:grpSpPr>
          <a:xfrm>
            <a:off x="139065" y="89535"/>
            <a:ext cx="9144000" cy="5143498"/>
            <a:chOff x="0" y="0"/>
            <a:chExt cx="9144000" cy="5143498"/>
          </a:xfrm>
        </p:grpSpPr>
        <p:pic>
          <p:nvPicPr>
            <p:cNvPr id="126" name="Google Shape;126;p5"/>
            <p:cNvPicPr preferRelativeResize="0"/>
            <p:nvPr/>
          </p:nvPicPr>
          <p:blipFill rotWithShape="1">
            <a:blip r:embed="rId3">
              <a:alphaModFix/>
            </a:blip>
            <a:srcRect/>
            <a:stretch/>
          </p:blipFill>
          <p:spPr>
            <a:xfrm>
              <a:off x="0" y="0"/>
              <a:ext cx="9144000" cy="5143498"/>
            </a:xfrm>
            <a:prstGeom prst="rect">
              <a:avLst/>
            </a:prstGeom>
            <a:noFill/>
            <a:ln>
              <a:noFill/>
            </a:ln>
          </p:spPr>
        </p:pic>
        <p:sp>
          <p:nvSpPr>
            <p:cNvPr id="127" name="Google Shape;127;p5"/>
            <p:cNvSpPr/>
            <p:nvPr/>
          </p:nvSpPr>
          <p:spPr>
            <a:xfrm>
              <a:off x="937894" y="951864"/>
              <a:ext cx="6459220" cy="2973705"/>
            </a:xfrm>
            <a:custGeom>
              <a:avLst/>
              <a:gdLst/>
              <a:ahLst/>
              <a:cxnLst/>
              <a:rect l="l" t="t" r="r" b="b"/>
              <a:pathLst>
                <a:path w="6459220" h="2973704" extrusionOk="0">
                  <a:moveTo>
                    <a:pt x="6459220" y="0"/>
                  </a:moveTo>
                  <a:lnTo>
                    <a:pt x="0" y="0"/>
                  </a:lnTo>
                  <a:lnTo>
                    <a:pt x="0" y="2973705"/>
                  </a:lnTo>
                  <a:lnTo>
                    <a:pt x="6459220" y="2973705"/>
                  </a:lnTo>
                  <a:lnTo>
                    <a:pt x="6459220" y="0"/>
                  </a:lnTo>
                  <a:close/>
                </a:path>
              </a:pathLst>
            </a:custGeom>
            <a:solidFill>
              <a:srgbClr val="FFFAD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8" name="Google Shape;128;p5"/>
            <p:cNvSpPr/>
            <p:nvPr/>
          </p:nvSpPr>
          <p:spPr>
            <a:xfrm>
              <a:off x="937894" y="951864"/>
              <a:ext cx="6459220" cy="2973705"/>
            </a:xfrm>
            <a:custGeom>
              <a:avLst/>
              <a:gdLst/>
              <a:ahLst/>
              <a:cxnLst/>
              <a:rect l="l" t="t" r="r" b="b"/>
              <a:pathLst>
                <a:path w="6459220" h="2973704" extrusionOk="0">
                  <a:moveTo>
                    <a:pt x="0" y="2973705"/>
                  </a:moveTo>
                  <a:lnTo>
                    <a:pt x="6459220" y="2973705"/>
                  </a:lnTo>
                  <a:lnTo>
                    <a:pt x="6459220" y="0"/>
                  </a:lnTo>
                  <a:lnTo>
                    <a:pt x="0" y="0"/>
                  </a:lnTo>
                  <a:lnTo>
                    <a:pt x="0" y="2973705"/>
                  </a:lnTo>
                  <a:close/>
                </a:path>
              </a:pathLst>
            </a:custGeom>
            <a:noFill/>
            <a:ln w="25400" cap="flat" cmpd="sng">
              <a:solidFill>
                <a:srgbClr val="001B6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29" name="Google Shape;129;p5"/>
            <p:cNvPicPr preferRelativeResize="0"/>
            <p:nvPr/>
          </p:nvPicPr>
          <p:blipFill rotWithShape="1">
            <a:blip r:embed="rId4">
              <a:alphaModFix/>
            </a:blip>
            <a:srcRect/>
            <a:stretch/>
          </p:blipFill>
          <p:spPr>
            <a:xfrm>
              <a:off x="6214745" y="3098165"/>
              <a:ext cx="2746375" cy="1831975"/>
            </a:xfrm>
            <a:prstGeom prst="rect">
              <a:avLst/>
            </a:prstGeom>
            <a:noFill/>
            <a:ln>
              <a:noFill/>
            </a:ln>
          </p:spPr>
        </p:pic>
      </p:grpSp>
      <p:sp>
        <p:nvSpPr>
          <p:cNvPr id="130" name="Google Shape;130;p5"/>
          <p:cNvSpPr txBox="1"/>
          <p:nvPr/>
        </p:nvSpPr>
        <p:spPr>
          <a:xfrm>
            <a:off x="1140205" y="1134059"/>
            <a:ext cx="5260595" cy="2448086"/>
          </a:xfrm>
          <a:prstGeom prst="rect">
            <a:avLst/>
          </a:prstGeom>
          <a:noFill/>
          <a:ln>
            <a:noFill/>
          </a:ln>
        </p:spPr>
        <p:txBody>
          <a:bodyPr spcFirstLastPara="1" wrap="square" lIns="0" tIns="77450" rIns="0" bIns="0" anchor="t" anchorCtr="0">
            <a:spAutoFit/>
          </a:bodyPr>
          <a:lstStyle/>
          <a:p>
            <a:pPr marL="50800" marR="0" lvl="0" indent="0" algn="l" rtl="0">
              <a:spcBef>
                <a:spcPts val="0"/>
              </a:spcBef>
              <a:spcAft>
                <a:spcPts val="0"/>
              </a:spcAft>
              <a:buNone/>
            </a:pPr>
            <a:r>
              <a:rPr lang="de-DE" sz="1400" b="1" dirty="0">
                <a:solidFill>
                  <a:srgbClr val="FFAA14"/>
                </a:solidFill>
                <a:latin typeface="Calibri"/>
                <a:ea typeface="Calibri"/>
                <a:cs typeface="Calibri"/>
                <a:sym typeface="Calibri"/>
              </a:rPr>
              <a:t>INHALT</a:t>
            </a:r>
            <a:endParaRPr sz="1400" dirty="0">
              <a:solidFill>
                <a:schemeClr val="dk1"/>
              </a:solidFill>
              <a:latin typeface="Calibri"/>
              <a:ea typeface="Calibri"/>
              <a:cs typeface="Calibri"/>
              <a:sym typeface="Calibri"/>
            </a:endParaRPr>
          </a:p>
          <a:p>
            <a:pPr marL="405765" marR="0" lvl="0" indent="-356870" algn="l" rtl="0">
              <a:spcBef>
                <a:spcPts val="0"/>
              </a:spcBef>
              <a:spcAft>
                <a:spcPts val="0"/>
              </a:spcAft>
              <a:buClr>
                <a:schemeClr val="dk1"/>
              </a:buClr>
              <a:buSzPts val="1400"/>
              <a:buFont typeface="Courier New"/>
              <a:buChar char="o"/>
            </a:pPr>
            <a:r>
              <a:rPr lang="de-DE" sz="1400" dirty="0">
                <a:solidFill>
                  <a:schemeClr val="dk1"/>
                </a:solidFill>
                <a:latin typeface="Calibri"/>
                <a:ea typeface="Calibri"/>
                <a:cs typeface="Calibri"/>
                <a:sym typeface="Calibri"/>
              </a:rPr>
              <a:t>Sechs Module (24 Stunden)</a:t>
            </a:r>
            <a:endParaRPr sz="1400" dirty="0">
              <a:solidFill>
                <a:schemeClr val="dk1"/>
              </a:solidFill>
              <a:latin typeface="Calibri"/>
              <a:ea typeface="Calibri"/>
              <a:cs typeface="Calibri"/>
              <a:sym typeface="Calibri"/>
            </a:endParaRPr>
          </a:p>
          <a:p>
            <a:pPr marL="405765" marR="2113915" lvl="0" indent="-356235" algn="l" rtl="0">
              <a:spcBef>
                <a:spcPts val="0"/>
              </a:spcBef>
              <a:spcAft>
                <a:spcPts val="0"/>
              </a:spcAft>
              <a:buClr>
                <a:schemeClr val="dk1"/>
              </a:buClr>
              <a:buSzPts val="1400"/>
              <a:buFont typeface="Courier New"/>
              <a:buChar char="o"/>
            </a:pPr>
            <a:r>
              <a:rPr lang="de-DE" sz="1400" b="1" dirty="0">
                <a:solidFill>
                  <a:schemeClr val="dk1"/>
                </a:solidFill>
                <a:latin typeface="Calibri"/>
                <a:ea typeface="Calibri"/>
                <a:cs typeface="Calibri"/>
                <a:sym typeface="Calibri"/>
              </a:rPr>
              <a:t>Selbstständiges Lernen (24  Stunden)</a:t>
            </a:r>
            <a:endParaRPr sz="1400" dirty="0">
              <a:solidFill>
                <a:schemeClr val="dk1"/>
              </a:solidFill>
              <a:latin typeface="Calibri"/>
              <a:ea typeface="Calibri"/>
              <a:cs typeface="Calibri"/>
              <a:sym typeface="Calibri"/>
            </a:endParaRPr>
          </a:p>
          <a:p>
            <a:pPr marL="405765" marR="0" lvl="0" indent="-356870" algn="l" rtl="0">
              <a:spcBef>
                <a:spcPts val="0"/>
              </a:spcBef>
              <a:spcAft>
                <a:spcPts val="0"/>
              </a:spcAft>
              <a:buClr>
                <a:schemeClr val="dk1"/>
              </a:buClr>
              <a:buSzPts val="1400"/>
              <a:buFont typeface="Courier New"/>
              <a:buChar char="o"/>
            </a:pPr>
            <a:r>
              <a:rPr lang="de-DE" sz="1400" b="1" dirty="0" err="1">
                <a:solidFill>
                  <a:schemeClr val="dk1"/>
                </a:solidFill>
                <a:latin typeface="Calibri"/>
                <a:ea typeface="Calibri"/>
                <a:cs typeface="Calibri"/>
                <a:sym typeface="Calibri"/>
              </a:rPr>
              <a:t>Lektionsplan</a:t>
            </a:r>
            <a:endParaRPr sz="1400" b="1" dirty="0">
              <a:solidFill>
                <a:schemeClr val="dk1"/>
              </a:solidFill>
              <a:latin typeface="Calibri"/>
              <a:ea typeface="Calibri"/>
              <a:cs typeface="Calibri"/>
              <a:sym typeface="Calibri"/>
            </a:endParaRPr>
          </a:p>
          <a:p>
            <a:pPr marL="48895" marR="0" lvl="0" indent="0" algn="l" rtl="0">
              <a:spcBef>
                <a:spcPts val="0"/>
              </a:spcBef>
              <a:spcAft>
                <a:spcPts val="0"/>
              </a:spcAft>
              <a:buNone/>
            </a:pPr>
            <a:endParaRPr sz="1400" dirty="0">
              <a:solidFill>
                <a:schemeClr val="dk1"/>
              </a:solidFill>
              <a:latin typeface="Calibri"/>
              <a:ea typeface="Calibri"/>
              <a:cs typeface="Calibri"/>
              <a:sym typeface="Calibri"/>
            </a:endParaRPr>
          </a:p>
          <a:p>
            <a:pPr marL="50800" marR="0" lvl="0" indent="0" algn="l" rtl="0">
              <a:spcBef>
                <a:spcPts val="0"/>
              </a:spcBef>
              <a:spcAft>
                <a:spcPts val="0"/>
              </a:spcAft>
              <a:buNone/>
            </a:pPr>
            <a:r>
              <a:rPr lang="de-DE" sz="1400" b="1" dirty="0">
                <a:solidFill>
                  <a:srgbClr val="FFAA14"/>
                </a:solidFill>
                <a:latin typeface="Calibri"/>
                <a:ea typeface="Calibri"/>
                <a:cs typeface="Calibri"/>
                <a:sym typeface="Calibri"/>
              </a:rPr>
              <a:t>ZIEL </a:t>
            </a:r>
          </a:p>
          <a:p>
            <a:pPr marL="50800" marR="0" lvl="0" indent="0" algn="l" rtl="0">
              <a:spcBef>
                <a:spcPts val="0"/>
              </a:spcBef>
              <a:spcAft>
                <a:spcPts val="0"/>
              </a:spcAft>
              <a:buNone/>
            </a:pPr>
            <a:endParaRPr lang="de-DE" b="1" dirty="0">
              <a:solidFill>
                <a:srgbClr val="FFAA14"/>
              </a:solidFill>
              <a:latin typeface="Calibri"/>
              <a:ea typeface="Calibri"/>
              <a:cs typeface="Calibri"/>
              <a:sym typeface="Calibri"/>
            </a:endParaRPr>
          </a:p>
          <a:p>
            <a:pPr marL="50800" marR="0" lvl="0" indent="0" algn="l" rtl="0">
              <a:spcBef>
                <a:spcPts val="0"/>
              </a:spcBef>
              <a:spcAft>
                <a:spcPts val="0"/>
              </a:spcAft>
              <a:buNone/>
            </a:pPr>
            <a:r>
              <a:rPr lang="de-DE" sz="1400" dirty="0">
                <a:solidFill>
                  <a:schemeClr val="dk1"/>
                </a:solidFill>
                <a:latin typeface="Calibri"/>
                <a:ea typeface="Calibri"/>
                <a:cs typeface="Calibri"/>
                <a:sym typeface="Calibri"/>
              </a:rPr>
              <a:t>Kurzpräsentation des Bildungspakets (4 Stunden)</a:t>
            </a:r>
          </a:p>
          <a:p>
            <a:pPr marL="405765" marR="0" lvl="0" indent="-355600" algn="l" rtl="0">
              <a:spcBef>
                <a:spcPts val="0"/>
              </a:spcBef>
              <a:spcAft>
                <a:spcPts val="0"/>
              </a:spcAft>
              <a:buClr>
                <a:schemeClr val="dk1"/>
              </a:buClr>
              <a:buSzPts val="1400"/>
              <a:buFont typeface="Calibri"/>
              <a:buChar char="-"/>
            </a:pPr>
            <a:r>
              <a:rPr lang="de-DE" sz="1400" dirty="0">
                <a:solidFill>
                  <a:schemeClr val="dk1"/>
                </a:solidFill>
                <a:latin typeface="Calibri"/>
                <a:ea typeface="Calibri"/>
                <a:cs typeface="Calibri"/>
                <a:sym typeface="Calibri"/>
              </a:rPr>
              <a:t>4-5 Eltern aus der Region geben Feedback zur Nützlichkeit der Inhalte</a:t>
            </a:r>
            <a:endParaRPr sz="1400" dirty="0">
              <a:solidFill>
                <a:schemeClr val="dk1"/>
              </a:solidFill>
              <a:latin typeface="Calibri"/>
              <a:ea typeface="Calibri"/>
              <a:cs typeface="Calibri"/>
              <a:sym typeface="Calibri"/>
            </a:endParaRPr>
          </a:p>
          <a:p>
            <a:pPr marL="405765" marR="0" lvl="0" indent="-355600" algn="l" rtl="0">
              <a:spcBef>
                <a:spcPts val="0"/>
              </a:spcBef>
              <a:spcAft>
                <a:spcPts val="0"/>
              </a:spcAft>
              <a:buClr>
                <a:schemeClr val="dk1"/>
              </a:buClr>
              <a:buSzPts val="1400"/>
              <a:buFont typeface="Calibri"/>
              <a:buChar char="-"/>
            </a:pPr>
            <a:r>
              <a:rPr lang="de-DE" sz="1400" dirty="0">
                <a:solidFill>
                  <a:schemeClr val="dk1"/>
                </a:solidFill>
                <a:latin typeface="Calibri"/>
                <a:ea typeface="Calibri"/>
                <a:cs typeface="Calibri"/>
                <a:sym typeface="Calibri"/>
              </a:rPr>
              <a:t>Im Jahr 2022 werden 10 Eltern am Training teilnehmen</a:t>
            </a:r>
            <a:endParaRPr sz="1400" dirty="0">
              <a:solidFill>
                <a:schemeClr val="dk1"/>
              </a:solidFill>
              <a:latin typeface="Calibri"/>
              <a:ea typeface="Calibri"/>
              <a:cs typeface="Calibri"/>
              <a:sym typeface="Calibri"/>
            </a:endParaRPr>
          </a:p>
        </p:txBody>
      </p:sp>
      <p:grpSp>
        <p:nvGrpSpPr>
          <p:cNvPr id="131" name="Google Shape;131;p5"/>
          <p:cNvGrpSpPr/>
          <p:nvPr/>
        </p:nvGrpSpPr>
        <p:grpSpPr>
          <a:xfrm>
            <a:off x="182879" y="89535"/>
            <a:ext cx="8822056" cy="853440"/>
            <a:chOff x="182879" y="89535"/>
            <a:chExt cx="8822056" cy="853440"/>
          </a:xfrm>
        </p:grpSpPr>
        <p:pic>
          <p:nvPicPr>
            <p:cNvPr id="132" name="Google Shape;132;p5"/>
            <p:cNvPicPr preferRelativeResize="0"/>
            <p:nvPr/>
          </p:nvPicPr>
          <p:blipFill rotWithShape="1">
            <a:blip r:embed="rId5">
              <a:alphaModFix/>
            </a:blip>
            <a:srcRect/>
            <a:stretch/>
          </p:blipFill>
          <p:spPr>
            <a:xfrm>
              <a:off x="182879" y="112141"/>
              <a:ext cx="1708658" cy="470535"/>
            </a:xfrm>
            <a:prstGeom prst="rect">
              <a:avLst/>
            </a:prstGeom>
            <a:noFill/>
            <a:ln>
              <a:noFill/>
            </a:ln>
          </p:spPr>
        </p:pic>
        <p:sp>
          <p:nvSpPr>
            <p:cNvPr id="133" name="Google Shape;133;p5"/>
            <p:cNvSpPr/>
            <p:nvPr/>
          </p:nvSpPr>
          <p:spPr>
            <a:xfrm>
              <a:off x="8151495" y="89535"/>
              <a:ext cx="853440" cy="853440"/>
            </a:xfrm>
            <a:custGeom>
              <a:avLst/>
              <a:gdLst/>
              <a:ahLst/>
              <a:cxnLst/>
              <a:rect l="l" t="t" r="r" b="b"/>
              <a:pathLst>
                <a:path w="853440" h="853440" extrusionOk="0">
                  <a:moveTo>
                    <a:pt x="426720" y="0"/>
                  </a:moveTo>
                  <a:lnTo>
                    <a:pt x="379730" y="2540"/>
                  </a:lnTo>
                  <a:lnTo>
                    <a:pt x="334645" y="9525"/>
                  </a:lnTo>
                  <a:lnTo>
                    <a:pt x="291465" y="21590"/>
                  </a:lnTo>
                  <a:lnTo>
                    <a:pt x="250190" y="37465"/>
                  </a:lnTo>
                  <a:lnTo>
                    <a:pt x="210820" y="57785"/>
                  </a:lnTo>
                  <a:lnTo>
                    <a:pt x="174625" y="81915"/>
                  </a:lnTo>
                  <a:lnTo>
                    <a:pt x="140335" y="109855"/>
                  </a:lnTo>
                  <a:lnTo>
                    <a:pt x="109855" y="140335"/>
                  </a:lnTo>
                  <a:lnTo>
                    <a:pt x="81915" y="174625"/>
                  </a:lnTo>
                  <a:lnTo>
                    <a:pt x="57785" y="210820"/>
                  </a:lnTo>
                  <a:lnTo>
                    <a:pt x="37465" y="250190"/>
                  </a:lnTo>
                  <a:lnTo>
                    <a:pt x="21590" y="291465"/>
                  </a:lnTo>
                  <a:lnTo>
                    <a:pt x="9525" y="334645"/>
                  </a:lnTo>
                  <a:lnTo>
                    <a:pt x="2540" y="379730"/>
                  </a:lnTo>
                  <a:lnTo>
                    <a:pt x="0" y="426720"/>
                  </a:lnTo>
                  <a:lnTo>
                    <a:pt x="2540" y="473075"/>
                  </a:lnTo>
                  <a:lnTo>
                    <a:pt x="9525" y="518159"/>
                  </a:lnTo>
                  <a:lnTo>
                    <a:pt x="21590" y="561340"/>
                  </a:lnTo>
                  <a:lnTo>
                    <a:pt x="37465" y="602615"/>
                  </a:lnTo>
                  <a:lnTo>
                    <a:pt x="57785" y="641985"/>
                  </a:lnTo>
                  <a:lnTo>
                    <a:pt x="81915" y="678815"/>
                  </a:lnTo>
                  <a:lnTo>
                    <a:pt x="109855" y="712470"/>
                  </a:lnTo>
                  <a:lnTo>
                    <a:pt x="140335" y="742950"/>
                  </a:lnTo>
                  <a:lnTo>
                    <a:pt x="174625" y="770890"/>
                  </a:lnTo>
                  <a:lnTo>
                    <a:pt x="210820" y="795020"/>
                  </a:lnTo>
                  <a:lnTo>
                    <a:pt x="250190" y="815340"/>
                  </a:lnTo>
                  <a:lnTo>
                    <a:pt x="291465" y="831215"/>
                  </a:lnTo>
                  <a:lnTo>
                    <a:pt x="334645" y="843280"/>
                  </a:lnTo>
                  <a:lnTo>
                    <a:pt x="379730" y="850900"/>
                  </a:lnTo>
                  <a:lnTo>
                    <a:pt x="426720" y="853440"/>
                  </a:lnTo>
                  <a:lnTo>
                    <a:pt x="473075" y="850900"/>
                  </a:lnTo>
                  <a:lnTo>
                    <a:pt x="518160" y="843280"/>
                  </a:lnTo>
                  <a:lnTo>
                    <a:pt x="561340" y="831215"/>
                  </a:lnTo>
                  <a:lnTo>
                    <a:pt x="602615" y="815340"/>
                  </a:lnTo>
                  <a:lnTo>
                    <a:pt x="641985" y="795020"/>
                  </a:lnTo>
                  <a:lnTo>
                    <a:pt x="678815" y="770890"/>
                  </a:lnTo>
                  <a:lnTo>
                    <a:pt x="712470" y="742950"/>
                  </a:lnTo>
                  <a:lnTo>
                    <a:pt x="742950" y="712470"/>
                  </a:lnTo>
                  <a:lnTo>
                    <a:pt x="770890" y="678815"/>
                  </a:lnTo>
                  <a:lnTo>
                    <a:pt x="795020" y="641985"/>
                  </a:lnTo>
                  <a:lnTo>
                    <a:pt x="815340" y="602615"/>
                  </a:lnTo>
                  <a:lnTo>
                    <a:pt x="831215" y="561340"/>
                  </a:lnTo>
                  <a:lnTo>
                    <a:pt x="843280" y="518159"/>
                  </a:lnTo>
                  <a:lnTo>
                    <a:pt x="850900" y="473075"/>
                  </a:lnTo>
                  <a:lnTo>
                    <a:pt x="853440" y="426720"/>
                  </a:lnTo>
                  <a:lnTo>
                    <a:pt x="850900" y="379730"/>
                  </a:lnTo>
                  <a:lnTo>
                    <a:pt x="843280" y="334645"/>
                  </a:lnTo>
                  <a:lnTo>
                    <a:pt x="831215" y="291465"/>
                  </a:lnTo>
                  <a:lnTo>
                    <a:pt x="815340" y="250190"/>
                  </a:lnTo>
                  <a:lnTo>
                    <a:pt x="795020" y="210820"/>
                  </a:lnTo>
                  <a:lnTo>
                    <a:pt x="770890" y="174625"/>
                  </a:lnTo>
                  <a:lnTo>
                    <a:pt x="742950" y="140335"/>
                  </a:lnTo>
                  <a:lnTo>
                    <a:pt x="712470" y="109855"/>
                  </a:lnTo>
                  <a:lnTo>
                    <a:pt x="678815" y="81915"/>
                  </a:lnTo>
                  <a:lnTo>
                    <a:pt x="641985" y="57785"/>
                  </a:lnTo>
                  <a:lnTo>
                    <a:pt x="602615" y="37465"/>
                  </a:lnTo>
                  <a:lnTo>
                    <a:pt x="561340" y="21590"/>
                  </a:lnTo>
                  <a:lnTo>
                    <a:pt x="518160" y="9525"/>
                  </a:lnTo>
                  <a:lnTo>
                    <a:pt x="473075" y="2540"/>
                  </a:lnTo>
                  <a:lnTo>
                    <a:pt x="426720"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34" name="Google Shape;134;p5"/>
            <p:cNvPicPr preferRelativeResize="0"/>
            <p:nvPr/>
          </p:nvPicPr>
          <p:blipFill rotWithShape="1">
            <a:blip r:embed="rId6">
              <a:alphaModFix/>
            </a:blip>
            <a:srcRect/>
            <a:stretch/>
          </p:blipFill>
          <p:spPr>
            <a:xfrm>
              <a:off x="8195945" y="213360"/>
              <a:ext cx="765175" cy="608329"/>
            </a:xfrm>
            <a:prstGeom prst="rect">
              <a:avLst/>
            </a:prstGeom>
            <a:noFill/>
            <a:ln>
              <a:noFill/>
            </a:ln>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138"/>
        <p:cNvGrpSpPr/>
        <p:nvPr/>
      </p:nvGrpSpPr>
      <p:grpSpPr>
        <a:xfrm>
          <a:off x="0" y="0"/>
          <a:ext cx="0" cy="0"/>
          <a:chOff x="0" y="0"/>
          <a:chExt cx="0" cy="0"/>
        </a:xfrm>
      </p:grpSpPr>
      <p:pic>
        <p:nvPicPr>
          <p:cNvPr id="139" name="Google Shape;139;p6"/>
          <p:cNvPicPr preferRelativeResize="0"/>
          <p:nvPr/>
        </p:nvPicPr>
        <p:blipFill rotWithShape="1">
          <a:blip r:embed="rId3">
            <a:alphaModFix/>
          </a:blip>
          <a:srcRect/>
          <a:stretch/>
        </p:blipFill>
        <p:spPr>
          <a:xfrm>
            <a:off x="0" y="0"/>
            <a:ext cx="9143999" cy="5143498"/>
          </a:xfrm>
          <a:prstGeom prst="rect">
            <a:avLst/>
          </a:prstGeom>
          <a:noFill/>
          <a:ln>
            <a:noFill/>
          </a:ln>
        </p:spPr>
      </p:pic>
      <p:sp>
        <p:nvSpPr>
          <p:cNvPr id="140" name="Google Shape;140;p6"/>
          <p:cNvSpPr txBox="1">
            <a:spLocks noGrp="1"/>
          </p:cNvSpPr>
          <p:nvPr>
            <p:ph type="title"/>
          </p:nvPr>
        </p:nvSpPr>
        <p:spPr>
          <a:xfrm>
            <a:off x="545845" y="1036785"/>
            <a:ext cx="6571615" cy="1355499"/>
          </a:xfrm>
          <a:prstGeom prst="rect">
            <a:avLst/>
          </a:prstGeom>
          <a:noFill/>
          <a:ln>
            <a:noFill/>
          </a:ln>
        </p:spPr>
        <p:txBody>
          <a:bodyPr spcFirstLastPara="1" wrap="square" lIns="0" tIns="54600" rIns="0" bIns="0" anchor="t" anchorCtr="0">
            <a:spAutoFit/>
          </a:bodyPr>
          <a:lstStyle/>
          <a:p>
            <a:pPr marL="18415" lvl="0" indent="0" algn="l" rtl="0">
              <a:lnSpc>
                <a:spcPct val="100000"/>
              </a:lnSpc>
              <a:spcBef>
                <a:spcPts val="0"/>
              </a:spcBef>
              <a:spcAft>
                <a:spcPts val="0"/>
              </a:spcAft>
              <a:buNone/>
            </a:pPr>
            <a:r>
              <a:rPr lang="de-DE">
                <a:solidFill>
                  <a:srgbClr val="FFAA15"/>
                </a:solidFill>
              </a:rPr>
              <a:t>WAS IST DIGITALE KOMPETENZ?</a:t>
            </a:r>
            <a:endParaRPr/>
          </a:p>
          <a:p>
            <a:pPr marL="12700" marR="5080" lvl="0" indent="0" algn="l" rtl="0">
              <a:lnSpc>
                <a:spcPct val="99500"/>
              </a:lnSpc>
              <a:spcBef>
                <a:spcPts val="305"/>
              </a:spcBef>
              <a:spcAft>
                <a:spcPts val="0"/>
              </a:spcAft>
              <a:buNone/>
            </a:pPr>
            <a:r>
              <a:rPr lang="de-DE" sz="1600"/>
              <a:t>Digitale Kompetenz </a:t>
            </a:r>
            <a:r>
              <a:rPr lang="de-DE" sz="1600" b="0">
                <a:latin typeface="Calibri"/>
                <a:ea typeface="Calibri"/>
                <a:cs typeface="Calibri"/>
                <a:sym typeface="Calibri"/>
              </a:rPr>
              <a:t>bezieht sich auf die Art und Weise, wie einzelne Nutzer*innen Informationen und Inhalte aus dem Internet interpretieren, anwenden und  verarbeiten, um sich eine ausgewogene und fundierte Meinung zu bilden.</a:t>
            </a:r>
            <a:endParaRPr sz="1600">
              <a:latin typeface="Calibri"/>
              <a:ea typeface="Calibri"/>
              <a:cs typeface="Calibri"/>
              <a:sym typeface="Calibri"/>
            </a:endParaRPr>
          </a:p>
        </p:txBody>
      </p:sp>
      <p:sp>
        <p:nvSpPr>
          <p:cNvPr id="141" name="Google Shape;141;p6"/>
          <p:cNvSpPr txBox="1"/>
          <p:nvPr/>
        </p:nvSpPr>
        <p:spPr>
          <a:xfrm>
            <a:off x="545845" y="2447441"/>
            <a:ext cx="7120255" cy="1409360"/>
          </a:xfrm>
          <a:prstGeom prst="rect">
            <a:avLst/>
          </a:prstGeom>
          <a:noFill/>
          <a:ln>
            <a:noFill/>
          </a:ln>
        </p:spPr>
        <p:txBody>
          <a:bodyPr spcFirstLastPara="1" wrap="square" lIns="0" tIns="82550" rIns="0" bIns="0" anchor="t" anchorCtr="0">
            <a:spAutoFit/>
          </a:bodyPr>
          <a:lstStyle/>
          <a:p>
            <a:pPr marL="18415" marR="0" lvl="0" indent="0" algn="l" rtl="0">
              <a:lnSpc>
                <a:spcPct val="100000"/>
              </a:lnSpc>
              <a:spcBef>
                <a:spcPts val="0"/>
              </a:spcBef>
              <a:spcAft>
                <a:spcPts val="0"/>
              </a:spcAft>
              <a:buNone/>
            </a:pPr>
            <a:r>
              <a:rPr lang="de-DE" sz="1800" b="1">
                <a:solidFill>
                  <a:srgbClr val="FFAA15"/>
                </a:solidFill>
                <a:latin typeface="Calibri"/>
                <a:ea typeface="Calibri"/>
                <a:cs typeface="Calibri"/>
                <a:sym typeface="Calibri"/>
              </a:rPr>
              <a:t>WAS IST DAS ZIEL?</a:t>
            </a:r>
            <a:endParaRPr sz="1800">
              <a:solidFill>
                <a:schemeClr val="dk1"/>
              </a:solidFill>
              <a:latin typeface="Calibri"/>
              <a:ea typeface="Calibri"/>
              <a:cs typeface="Calibri"/>
              <a:sym typeface="Calibri"/>
            </a:endParaRPr>
          </a:p>
          <a:p>
            <a:pPr marL="12700" marR="5080" lvl="0" indent="0" algn="l" rtl="0">
              <a:lnSpc>
                <a:spcPct val="100000"/>
              </a:lnSpc>
              <a:spcBef>
                <a:spcPts val="495"/>
              </a:spcBef>
              <a:spcAft>
                <a:spcPts val="0"/>
              </a:spcAft>
              <a:buNone/>
            </a:pPr>
            <a:r>
              <a:rPr lang="de-DE" sz="1600" b="1">
                <a:solidFill>
                  <a:srgbClr val="FFFFFF"/>
                </a:solidFill>
                <a:latin typeface="Calibri"/>
                <a:ea typeface="Calibri"/>
                <a:cs typeface="Calibri"/>
                <a:sym typeface="Calibri"/>
              </a:rPr>
              <a:t>Am Ende dieses Workshops </a:t>
            </a:r>
            <a:r>
              <a:rPr lang="de-DE" sz="1600">
                <a:solidFill>
                  <a:srgbClr val="FFFFFF"/>
                </a:solidFill>
                <a:latin typeface="Calibri"/>
                <a:ea typeface="Calibri"/>
                <a:cs typeface="Calibri"/>
                <a:sym typeface="Calibri"/>
              </a:rPr>
              <a:t>werden die Teilnehmer*innen fortgeschrittene Kenntnisse  in den ersten beiden Kompetenzbereichen des DigComp 2.1 Frameworks erwerben:  </a:t>
            </a:r>
            <a:r>
              <a:rPr lang="de-DE" sz="1600" b="1">
                <a:solidFill>
                  <a:srgbClr val="FFAA15"/>
                </a:solidFill>
                <a:latin typeface="Calibri"/>
                <a:ea typeface="Calibri"/>
                <a:cs typeface="Calibri"/>
                <a:sym typeface="Calibri"/>
              </a:rPr>
              <a:t>Informations- und Datenkompetenz sowie Kommunikation und Zusammenarbeit.</a:t>
            </a:r>
            <a:endParaRPr sz="16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145"/>
        <p:cNvGrpSpPr/>
        <p:nvPr/>
      </p:nvGrpSpPr>
      <p:grpSpPr>
        <a:xfrm>
          <a:off x="0" y="0"/>
          <a:ext cx="0" cy="0"/>
          <a:chOff x="0" y="0"/>
          <a:chExt cx="0" cy="0"/>
        </a:xfrm>
      </p:grpSpPr>
      <p:pic>
        <p:nvPicPr>
          <p:cNvPr id="146" name="Google Shape;146;p7"/>
          <p:cNvPicPr preferRelativeResize="0"/>
          <p:nvPr/>
        </p:nvPicPr>
        <p:blipFill rotWithShape="1">
          <a:blip r:embed="rId3">
            <a:alphaModFix/>
          </a:blip>
          <a:srcRect/>
          <a:stretch/>
        </p:blipFill>
        <p:spPr>
          <a:xfrm>
            <a:off x="0" y="0"/>
            <a:ext cx="9144000" cy="5143498"/>
          </a:xfrm>
          <a:prstGeom prst="rect">
            <a:avLst/>
          </a:prstGeom>
          <a:noFill/>
          <a:ln>
            <a:noFill/>
          </a:ln>
        </p:spPr>
      </p:pic>
      <p:sp>
        <p:nvSpPr>
          <p:cNvPr id="147" name="Google Shape;147;p7"/>
          <p:cNvSpPr txBox="1">
            <a:spLocks noGrp="1"/>
          </p:cNvSpPr>
          <p:nvPr>
            <p:ph type="title"/>
          </p:nvPr>
        </p:nvSpPr>
        <p:spPr>
          <a:xfrm>
            <a:off x="673862" y="1070355"/>
            <a:ext cx="2135505" cy="29972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de-DE">
                <a:solidFill>
                  <a:srgbClr val="FFAA14"/>
                </a:solidFill>
              </a:rPr>
              <a:t>DIGITALE KOMPETENZ</a:t>
            </a:r>
            <a:endParaRPr/>
          </a:p>
        </p:txBody>
      </p:sp>
      <p:sp>
        <p:nvSpPr>
          <p:cNvPr id="148" name="Google Shape;148;p7"/>
          <p:cNvSpPr txBox="1"/>
          <p:nvPr/>
        </p:nvSpPr>
        <p:spPr>
          <a:xfrm>
            <a:off x="673100" y="1624329"/>
            <a:ext cx="6414135" cy="1273810"/>
          </a:xfrm>
          <a:prstGeom prst="rect">
            <a:avLst/>
          </a:prstGeom>
          <a:noFill/>
          <a:ln>
            <a:noFill/>
          </a:ln>
        </p:spPr>
        <p:txBody>
          <a:bodyPr spcFirstLastPara="1" wrap="square" lIns="0" tIns="12700" rIns="0" bIns="0" anchor="t" anchorCtr="0">
            <a:spAutoFit/>
          </a:bodyPr>
          <a:lstStyle/>
          <a:p>
            <a:pPr marL="13334" marR="0" lvl="0" indent="0" algn="l" rtl="0">
              <a:lnSpc>
                <a:spcPct val="100000"/>
              </a:lnSpc>
              <a:spcBef>
                <a:spcPts val="0"/>
              </a:spcBef>
              <a:spcAft>
                <a:spcPts val="0"/>
              </a:spcAft>
              <a:buNone/>
            </a:pPr>
            <a:r>
              <a:rPr lang="de-DE" sz="1800" b="1">
                <a:solidFill>
                  <a:srgbClr val="FFAA14"/>
                </a:solidFill>
                <a:latin typeface="Calibri"/>
                <a:ea typeface="Calibri"/>
                <a:cs typeface="Calibri"/>
                <a:sym typeface="Calibri"/>
              </a:rPr>
              <a:t>WORKSHOP 1: </a:t>
            </a:r>
            <a:r>
              <a:rPr lang="de-DE" sz="1800">
                <a:solidFill>
                  <a:srgbClr val="FFFFFF"/>
                </a:solidFill>
                <a:latin typeface="Calibri"/>
                <a:ea typeface="Calibri"/>
                <a:cs typeface="Calibri"/>
                <a:sym typeface="Calibri"/>
              </a:rPr>
              <a:t>INFORMATIONS- UND DATENKOMPETENZ</a:t>
            </a:r>
            <a:endParaRPr sz="1800">
              <a:solidFill>
                <a:schemeClr val="dk1"/>
              </a:solidFill>
              <a:latin typeface="Calibri"/>
              <a:ea typeface="Calibri"/>
              <a:cs typeface="Calibri"/>
              <a:sym typeface="Calibri"/>
            </a:endParaRPr>
          </a:p>
          <a:p>
            <a:pPr marL="316230" marR="0" lvl="1" indent="-304165" algn="l" rtl="0">
              <a:lnSpc>
                <a:spcPct val="100000"/>
              </a:lnSpc>
              <a:spcBef>
                <a:spcPts val="20"/>
              </a:spcBef>
              <a:spcAft>
                <a:spcPts val="0"/>
              </a:spcAft>
              <a:buClr>
                <a:srgbClr val="FFFFFF"/>
              </a:buClr>
              <a:buSzPts val="1600"/>
              <a:buFont typeface="Calibri"/>
              <a:buAutoNum type="arabicPeriod"/>
            </a:pPr>
            <a:r>
              <a:rPr lang="de-DE" sz="1600" b="0" i="0" u="none" strike="noStrike" cap="none">
                <a:solidFill>
                  <a:srgbClr val="FFFFFF"/>
                </a:solidFill>
                <a:latin typeface="Calibri"/>
                <a:ea typeface="Calibri"/>
                <a:cs typeface="Calibri"/>
                <a:sym typeface="Calibri"/>
              </a:rPr>
              <a:t>Browsen, Suchen, Filtern von Daten, Informationen und digitalen Inhalten</a:t>
            </a:r>
            <a:endParaRPr sz="1600" b="0" i="0" u="none" strike="noStrike" cap="none">
              <a:solidFill>
                <a:schemeClr val="dk1"/>
              </a:solidFill>
              <a:latin typeface="Calibri"/>
              <a:ea typeface="Calibri"/>
              <a:cs typeface="Calibri"/>
              <a:sym typeface="Calibri"/>
            </a:endParaRPr>
          </a:p>
          <a:p>
            <a:pPr marL="315595" marR="0" lvl="1" indent="-303530" algn="l" rtl="0">
              <a:lnSpc>
                <a:spcPct val="100000"/>
              </a:lnSpc>
              <a:spcBef>
                <a:spcPts val="10"/>
              </a:spcBef>
              <a:spcAft>
                <a:spcPts val="0"/>
              </a:spcAft>
              <a:buClr>
                <a:srgbClr val="FFFFFF"/>
              </a:buClr>
              <a:buSzPts val="1600"/>
              <a:buFont typeface="Calibri"/>
              <a:buAutoNum type="arabicPeriod"/>
            </a:pPr>
            <a:r>
              <a:rPr lang="de-DE" sz="1600" b="0" i="0" u="none" strike="noStrike" cap="none">
                <a:solidFill>
                  <a:srgbClr val="FFFFFF"/>
                </a:solidFill>
                <a:latin typeface="Calibri"/>
                <a:ea typeface="Calibri"/>
                <a:cs typeface="Calibri"/>
                <a:sym typeface="Calibri"/>
              </a:rPr>
              <a:t>Auswertung von Daten, Informationen und digitalen Inhalten</a:t>
            </a:r>
            <a:endParaRPr sz="1600" b="0" i="0" u="none" strike="noStrike" cap="none">
              <a:solidFill>
                <a:schemeClr val="dk1"/>
              </a:solidFill>
              <a:latin typeface="Calibri"/>
              <a:ea typeface="Calibri"/>
              <a:cs typeface="Calibri"/>
              <a:sym typeface="Calibri"/>
            </a:endParaRPr>
          </a:p>
          <a:p>
            <a:pPr marL="0" marR="0" lvl="0" indent="0" algn="l" rtl="0">
              <a:lnSpc>
                <a:spcPct val="100000"/>
              </a:lnSpc>
              <a:spcBef>
                <a:spcPts val="40"/>
              </a:spcBef>
              <a:spcAft>
                <a:spcPts val="0"/>
              </a:spcAft>
              <a:buNone/>
            </a:pPr>
            <a:endParaRPr sz="1500">
              <a:solidFill>
                <a:schemeClr val="dk1"/>
              </a:solidFill>
              <a:latin typeface="Calibri"/>
              <a:ea typeface="Calibri"/>
              <a:cs typeface="Calibri"/>
              <a:sym typeface="Calibri"/>
            </a:endParaRPr>
          </a:p>
          <a:p>
            <a:pPr marL="13334" marR="0" lvl="0" indent="0" algn="l" rtl="0">
              <a:lnSpc>
                <a:spcPct val="100000"/>
              </a:lnSpc>
              <a:spcBef>
                <a:spcPts val="5"/>
              </a:spcBef>
              <a:spcAft>
                <a:spcPts val="0"/>
              </a:spcAft>
              <a:buNone/>
            </a:pPr>
            <a:r>
              <a:rPr lang="de-DE" sz="1600" b="1">
                <a:solidFill>
                  <a:srgbClr val="FFFFFF"/>
                </a:solidFill>
                <a:latin typeface="Calibri"/>
                <a:ea typeface="Calibri"/>
                <a:cs typeface="Calibri"/>
                <a:sym typeface="Calibri"/>
              </a:rPr>
              <a:t>Dauer: </a:t>
            </a:r>
            <a:r>
              <a:rPr lang="de-DE" sz="1600">
                <a:solidFill>
                  <a:srgbClr val="FFFFFF"/>
                </a:solidFill>
                <a:latin typeface="Calibri"/>
                <a:ea typeface="Calibri"/>
                <a:cs typeface="Calibri"/>
                <a:sym typeface="Calibri"/>
              </a:rPr>
              <a:t>120 Minuten</a:t>
            </a:r>
            <a:endParaRPr sz="1600">
              <a:solidFill>
                <a:schemeClr val="dk1"/>
              </a:solidFill>
              <a:latin typeface="Calibri"/>
              <a:ea typeface="Calibri"/>
              <a:cs typeface="Calibri"/>
              <a:sym typeface="Calibri"/>
            </a:endParaRPr>
          </a:p>
        </p:txBody>
      </p:sp>
      <p:grpSp>
        <p:nvGrpSpPr>
          <p:cNvPr id="149" name="Google Shape;149;p7"/>
          <p:cNvGrpSpPr/>
          <p:nvPr/>
        </p:nvGrpSpPr>
        <p:grpSpPr>
          <a:xfrm>
            <a:off x="182879" y="88900"/>
            <a:ext cx="8822056" cy="853440"/>
            <a:chOff x="182879" y="88900"/>
            <a:chExt cx="8822056" cy="853440"/>
          </a:xfrm>
        </p:grpSpPr>
        <p:pic>
          <p:nvPicPr>
            <p:cNvPr id="150" name="Google Shape;150;p7"/>
            <p:cNvPicPr preferRelativeResize="0"/>
            <p:nvPr/>
          </p:nvPicPr>
          <p:blipFill rotWithShape="1">
            <a:blip r:embed="rId4">
              <a:alphaModFix/>
            </a:blip>
            <a:srcRect/>
            <a:stretch/>
          </p:blipFill>
          <p:spPr>
            <a:xfrm>
              <a:off x="182879" y="113665"/>
              <a:ext cx="1708658" cy="470535"/>
            </a:xfrm>
            <a:prstGeom prst="rect">
              <a:avLst/>
            </a:prstGeom>
            <a:noFill/>
            <a:ln>
              <a:noFill/>
            </a:ln>
          </p:spPr>
        </p:pic>
        <p:sp>
          <p:nvSpPr>
            <p:cNvPr id="151" name="Google Shape;151;p7"/>
            <p:cNvSpPr/>
            <p:nvPr/>
          </p:nvSpPr>
          <p:spPr>
            <a:xfrm>
              <a:off x="8151495" y="88900"/>
              <a:ext cx="853440" cy="853440"/>
            </a:xfrm>
            <a:custGeom>
              <a:avLst/>
              <a:gdLst/>
              <a:ahLst/>
              <a:cxnLst/>
              <a:rect l="l" t="t" r="r" b="b"/>
              <a:pathLst>
                <a:path w="853440" h="853440" extrusionOk="0">
                  <a:moveTo>
                    <a:pt x="426720" y="0"/>
                  </a:moveTo>
                  <a:lnTo>
                    <a:pt x="380365" y="2540"/>
                  </a:lnTo>
                  <a:lnTo>
                    <a:pt x="335280" y="9525"/>
                  </a:lnTo>
                  <a:lnTo>
                    <a:pt x="292100" y="21590"/>
                  </a:lnTo>
                  <a:lnTo>
                    <a:pt x="250190" y="38100"/>
                  </a:lnTo>
                  <a:lnTo>
                    <a:pt x="211455" y="58419"/>
                  </a:lnTo>
                  <a:lnTo>
                    <a:pt x="174625" y="82550"/>
                  </a:lnTo>
                  <a:lnTo>
                    <a:pt x="140970" y="109855"/>
                  </a:lnTo>
                  <a:lnTo>
                    <a:pt x="109855" y="140970"/>
                  </a:lnTo>
                  <a:lnTo>
                    <a:pt x="82550" y="174625"/>
                  </a:lnTo>
                  <a:lnTo>
                    <a:pt x="58420" y="211454"/>
                  </a:lnTo>
                  <a:lnTo>
                    <a:pt x="38100" y="250190"/>
                  </a:lnTo>
                  <a:lnTo>
                    <a:pt x="21590" y="292100"/>
                  </a:lnTo>
                  <a:lnTo>
                    <a:pt x="9525" y="335280"/>
                  </a:lnTo>
                  <a:lnTo>
                    <a:pt x="2540" y="380365"/>
                  </a:lnTo>
                  <a:lnTo>
                    <a:pt x="0" y="426720"/>
                  </a:lnTo>
                  <a:lnTo>
                    <a:pt x="2540" y="473075"/>
                  </a:lnTo>
                  <a:lnTo>
                    <a:pt x="9525" y="518159"/>
                  </a:lnTo>
                  <a:lnTo>
                    <a:pt x="21590" y="561340"/>
                  </a:lnTo>
                  <a:lnTo>
                    <a:pt x="38100" y="603250"/>
                  </a:lnTo>
                  <a:lnTo>
                    <a:pt x="58420" y="641985"/>
                  </a:lnTo>
                  <a:lnTo>
                    <a:pt x="82550" y="678815"/>
                  </a:lnTo>
                  <a:lnTo>
                    <a:pt x="109855" y="712470"/>
                  </a:lnTo>
                  <a:lnTo>
                    <a:pt x="140970" y="743585"/>
                  </a:lnTo>
                  <a:lnTo>
                    <a:pt x="174625" y="770890"/>
                  </a:lnTo>
                  <a:lnTo>
                    <a:pt x="211455" y="795020"/>
                  </a:lnTo>
                  <a:lnTo>
                    <a:pt x="250190" y="815340"/>
                  </a:lnTo>
                  <a:lnTo>
                    <a:pt x="292100" y="831850"/>
                  </a:lnTo>
                  <a:lnTo>
                    <a:pt x="335280" y="843915"/>
                  </a:lnTo>
                  <a:lnTo>
                    <a:pt x="380365" y="850900"/>
                  </a:lnTo>
                  <a:lnTo>
                    <a:pt x="426720" y="853440"/>
                  </a:lnTo>
                  <a:lnTo>
                    <a:pt x="473075" y="850900"/>
                  </a:lnTo>
                  <a:lnTo>
                    <a:pt x="518160" y="843915"/>
                  </a:lnTo>
                  <a:lnTo>
                    <a:pt x="561340" y="831850"/>
                  </a:lnTo>
                  <a:lnTo>
                    <a:pt x="603250" y="815340"/>
                  </a:lnTo>
                  <a:lnTo>
                    <a:pt x="641985" y="795020"/>
                  </a:lnTo>
                  <a:lnTo>
                    <a:pt x="678815" y="770890"/>
                  </a:lnTo>
                  <a:lnTo>
                    <a:pt x="712470" y="743585"/>
                  </a:lnTo>
                  <a:lnTo>
                    <a:pt x="743585" y="712470"/>
                  </a:lnTo>
                  <a:lnTo>
                    <a:pt x="770890" y="678815"/>
                  </a:lnTo>
                  <a:lnTo>
                    <a:pt x="795020" y="641985"/>
                  </a:lnTo>
                  <a:lnTo>
                    <a:pt x="815340" y="603250"/>
                  </a:lnTo>
                  <a:lnTo>
                    <a:pt x="831850" y="561340"/>
                  </a:lnTo>
                  <a:lnTo>
                    <a:pt x="843915" y="518159"/>
                  </a:lnTo>
                  <a:lnTo>
                    <a:pt x="850900" y="473075"/>
                  </a:lnTo>
                  <a:lnTo>
                    <a:pt x="853440" y="426720"/>
                  </a:lnTo>
                  <a:lnTo>
                    <a:pt x="850900" y="380365"/>
                  </a:lnTo>
                  <a:lnTo>
                    <a:pt x="843915" y="335280"/>
                  </a:lnTo>
                  <a:lnTo>
                    <a:pt x="831850" y="292100"/>
                  </a:lnTo>
                  <a:lnTo>
                    <a:pt x="815340" y="250190"/>
                  </a:lnTo>
                  <a:lnTo>
                    <a:pt x="795020" y="211454"/>
                  </a:lnTo>
                  <a:lnTo>
                    <a:pt x="770890" y="174625"/>
                  </a:lnTo>
                  <a:lnTo>
                    <a:pt x="743585" y="140970"/>
                  </a:lnTo>
                  <a:lnTo>
                    <a:pt x="712470" y="109855"/>
                  </a:lnTo>
                  <a:lnTo>
                    <a:pt x="678815" y="82550"/>
                  </a:lnTo>
                  <a:lnTo>
                    <a:pt x="641985" y="58419"/>
                  </a:lnTo>
                  <a:lnTo>
                    <a:pt x="603250" y="38100"/>
                  </a:lnTo>
                  <a:lnTo>
                    <a:pt x="561340" y="21590"/>
                  </a:lnTo>
                  <a:lnTo>
                    <a:pt x="518160" y="9525"/>
                  </a:lnTo>
                  <a:lnTo>
                    <a:pt x="473075" y="2540"/>
                  </a:lnTo>
                  <a:lnTo>
                    <a:pt x="426720"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52" name="Google Shape;152;p7"/>
            <p:cNvPicPr preferRelativeResize="0"/>
            <p:nvPr/>
          </p:nvPicPr>
          <p:blipFill rotWithShape="1">
            <a:blip r:embed="rId5">
              <a:alphaModFix/>
            </a:blip>
            <a:srcRect/>
            <a:stretch/>
          </p:blipFill>
          <p:spPr>
            <a:xfrm>
              <a:off x="8195310" y="212089"/>
              <a:ext cx="765175" cy="608329"/>
            </a:xfrm>
            <a:prstGeom prst="rect">
              <a:avLst/>
            </a:prstGeom>
            <a:noFill/>
            <a:ln>
              <a:noFill/>
            </a:ln>
          </p:spPr>
        </p:pic>
      </p:grpSp>
      <p:pic>
        <p:nvPicPr>
          <p:cNvPr id="153" name="Google Shape;153;p7"/>
          <p:cNvPicPr preferRelativeResize="0"/>
          <p:nvPr/>
        </p:nvPicPr>
        <p:blipFill rotWithShape="1">
          <a:blip r:embed="rId6">
            <a:alphaModFix/>
          </a:blip>
          <a:srcRect/>
          <a:stretch/>
        </p:blipFill>
        <p:spPr>
          <a:xfrm>
            <a:off x="5703888" y="2563495"/>
            <a:ext cx="2491422" cy="236791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157"/>
        <p:cNvGrpSpPr/>
        <p:nvPr/>
      </p:nvGrpSpPr>
      <p:grpSpPr>
        <a:xfrm>
          <a:off x="0" y="0"/>
          <a:ext cx="0" cy="0"/>
          <a:chOff x="0" y="0"/>
          <a:chExt cx="0" cy="0"/>
        </a:xfrm>
      </p:grpSpPr>
      <p:grpSp>
        <p:nvGrpSpPr>
          <p:cNvPr id="158" name="Google Shape;158;p8"/>
          <p:cNvGrpSpPr/>
          <p:nvPr/>
        </p:nvGrpSpPr>
        <p:grpSpPr>
          <a:xfrm>
            <a:off x="0" y="0"/>
            <a:ext cx="9143999" cy="5144769"/>
            <a:chOff x="0" y="0"/>
            <a:chExt cx="9143999" cy="5144769"/>
          </a:xfrm>
        </p:grpSpPr>
        <p:pic>
          <p:nvPicPr>
            <p:cNvPr id="159" name="Google Shape;159;p8"/>
            <p:cNvPicPr preferRelativeResize="0"/>
            <p:nvPr/>
          </p:nvPicPr>
          <p:blipFill rotWithShape="1">
            <a:blip r:embed="rId3">
              <a:alphaModFix/>
            </a:blip>
            <a:srcRect/>
            <a:stretch/>
          </p:blipFill>
          <p:spPr>
            <a:xfrm>
              <a:off x="0" y="0"/>
              <a:ext cx="9143999" cy="5143498"/>
            </a:xfrm>
            <a:prstGeom prst="rect">
              <a:avLst/>
            </a:prstGeom>
            <a:noFill/>
            <a:ln>
              <a:noFill/>
            </a:ln>
          </p:spPr>
        </p:pic>
        <p:sp>
          <p:nvSpPr>
            <p:cNvPr id="160" name="Google Shape;160;p8"/>
            <p:cNvSpPr/>
            <p:nvPr/>
          </p:nvSpPr>
          <p:spPr>
            <a:xfrm>
              <a:off x="718184" y="461009"/>
              <a:ext cx="7752715" cy="4683760"/>
            </a:xfrm>
            <a:custGeom>
              <a:avLst/>
              <a:gdLst/>
              <a:ahLst/>
              <a:cxnLst/>
              <a:rect l="l" t="t" r="r" b="b"/>
              <a:pathLst>
                <a:path w="7752715" h="4683760" extrusionOk="0">
                  <a:moveTo>
                    <a:pt x="7752715" y="0"/>
                  </a:moveTo>
                  <a:lnTo>
                    <a:pt x="0" y="0"/>
                  </a:lnTo>
                  <a:lnTo>
                    <a:pt x="0" y="4683760"/>
                  </a:lnTo>
                  <a:lnTo>
                    <a:pt x="7752715" y="4683760"/>
                  </a:lnTo>
                  <a:lnTo>
                    <a:pt x="7752715" y="0"/>
                  </a:lnTo>
                  <a:close/>
                </a:path>
              </a:pathLst>
            </a:custGeom>
            <a:solidFill>
              <a:srgbClr val="FF9D7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 name="Google Shape;161;p8"/>
            <p:cNvSpPr/>
            <p:nvPr/>
          </p:nvSpPr>
          <p:spPr>
            <a:xfrm>
              <a:off x="718184" y="461009"/>
              <a:ext cx="7752715" cy="4683760"/>
            </a:xfrm>
            <a:custGeom>
              <a:avLst/>
              <a:gdLst/>
              <a:ahLst/>
              <a:cxnLst/>
              <a:rect l="l" t="t" r="r" b="b"/>
              <a:pathLst>
                <a:path w="7752715" h="4683760" extrusionOk="0">
                  <a:moveTo>
                    <a:pt x="0" y="4683760"/>
                  </a:moveTo>
                  <a:lnTo>
                    <a:pt x="7752715" y="4683760"/>
                  </a:lnTo>
                  <a:lnTo>
                    <a:pt x="7752715" y="0"/>
                  </a:lnTo>
                  <a:lnTo>
                    <a:pt x="0" y="0"/>
                  </a:lnTo>
                  <a:lnTo>
                    <a:pt x="0" y="4683760"/>
                  </a:lnTo>
                  <a:close/>
                </a:path>
              </a:pathLst>
            </a:custGeom>
            <a:noFill/>
            <a:ln w="25400" cap="flat" cmpd="sng">
              <a:solidFill>
                <a:srgbClr val="001B6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62" name="Google Shape;162;p8"/>
            <p:cNvPicPr preferRelativeResize="0"/>
            <p:nvPr/>
          </p:nvPicPr>
          <p:blipFill rotWithShape="1">
            <a:blip r:embed="rId4">
              <a:alphaModFix/>
            </a:blip>
            <a:srcRect/>
            <a:stretch/>
          </p:blipFill>
          <p:spPr>
            <a:xfrm>
              <a:off x="8113394" y="2272029"/>
              <a:ext cx="510540" cy="527685"/>
            </a:xfrm>
            <a:prstGeom prst="rect">
              <a:avLst/>
            </a:prstGeom>
            <a:noFill/>
            <a:ln>
              <a:noFill/>
            </a:ln>
          </p:spPr>
        </p:pic>
        <p:pic>
          <p:nvPicPr>
            <p:cNvPr id="163" name="Google Shape;163;p8"/>
            <p:cNvPicPr preferRelativeResize="0"/>
            <p:nvPr/>
          </p:nvPicPr>
          <p:blipFill rotWithShape="1">
            <a:blip r:embed="rId5">
              <a:alphaModFix/>
            </a:blip>
            <a:srcRect/>
            <a:stretch/>
          </p:blipFill>
          <p:spPr>
            <a:xfrm>
              <a:off x="307340" y="2393950"/>
              <a:ext cx="548640" cy="548639"/>
            </a:xfrm>
            <a:prstGeom prst="rect">
              <a:avLst/>
            </a:prstGeom>
            <a:noFill/>
            <a:ln>
              <a:noFill/>
            </a:ln>
          </p:spPr>
        </p:pic>
        <p:pic>
          <p:nvPicPr>
            <p:cNvPr id="164" name="Google Shape;164;p8"/>
            <p:cNvPicPr preferRelativeResize="0"/>
            <p:nvPr/>
          </p:nvPicPr>
          <p:blipFill rotWithShape="1">
            <a:blip r:embed="rId6">
              <a:alphaModFix/>
            </a:blip>
            <a:srcRect/>
            <a:stretch/>
          </p:blipFill>
          <p:spPr>
            <a:xfrm>
              <a:off x="717549" y="4239259"/>
              <a:ext cx="769619" cy="769620"/>
            </a:xfrm>
            <a:prstGeom prst="rect">
              <a:avLst/>
            </a:prstGeom>
            <a:noFill/>
            <a:ln>
              <a:noFill/>
            </a:ln>
          </p:spPr>
        </p:pic>
        <p:pic>
          <p:nvPicPr>
            <p:cNvPr id="165" name="Google Shape;165;p8"/>
            <p:cNvPicPr preferRelativeResize="0"/>
            <p:nvPr/>
          </p:nvPicPr>
          <p:blipFill rotWithShape="1">
            <a:blip r:embed="rId7">
              <a:alphaModFix/>
            </a:blip>
            <a:srcRect/>
            <a:stretch/>
          </p:blipFill>
          <p:spPr>
            <a:xfrm>
              <a:off x="1501140" y="474980"/>
              <a:ext cx="414654" cy="451485"/>
            </a:xfrm>
            <a:prstGeom prst="rect">
              <a:avLst/>
            </a:prstGeom>
            <a:noFill/>
            <a:ln>
              <a:noFill/>
            </a:ln>
          </p:spPr>
        </p:pic>
        <p:pic>
          <p:nvPicPr>
            <p:cNvPr id="166" name="Google Shape;166;p8"/>
            <p:cNvPicPr preferRelativeResize="0"/>
            <p:nvPr/>
          </p:nvPicPr>
          <p:blipFill rotWithShape="1">
            <a:blip r:embed="rId8">
              <a:alphaModFix/>
            </a:blip>
            <a:srcRect/>
            <a:stretch/>
          </p:blipFill>
          <p:spPr>
            <a:xfrm>
              <a:off x="7722363" y="4313554"/>
              <a:ext cx="695325" cy="695325"/>
            </a:xfrm>
            <a:prstGeom prst="rect">
              <a:avLst/>
            </a:prstGeom>
            <a:noFill/>
            <a:ln>
              <a:noFill/>
            </a:ln>
          </p:spPr>
        </p:pic>
      </p:grpSp>
      <p:sp>
        <p:nvSpPr>
          <p:cNvPr id="167" name="Google Shape;167;p8"/>
          <p:cNvSpPr txBox="1">
            <a:spLocks noGrp="1"/>
          </p:cNvSpPr>
          <p:nvPr>
            <p:ph type="title"/>
          </p:nvPr>
        </p:nvSpPr>
        <p:spPr>
          <a:xfrm>
            <a:off x="2906014" y="734313"/>
            <a:ext cx="3447415" cy="26987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de-DE" sz="1600">
                <a:solidFill>
                  <a:srgbClr val="000000"/>
                </a:solidFill>
              </a:rPr>
              <a:t>SUCHMASCHINEN &amp; ERWEITERTE SUCHE</a:t>
            </a:r>
            <a:endParaRPr sz="1600"/>
          </a:p>
        </p:txBody>
      </p:sp>
      <p:sp>
        <p:nvSpPr>
          <p:cNvPr id="168" name="Google Shape;168;p8"/>
          <p:cNvSpPr txBox="1"/>
          <p:nvPr/>
        </p:nvSpPr>
        <p:spPr>
          <a:xfrm>
            <a:off x="879602" y="1085595"/>
            <a:ext cx="7313295" cy="3541995"/>
          </a:xfrm>
          <a:prstGeom prst="rect">
            <a:avLst/>
          </a:prstGeom>
          <a:noFill/>
          <a:ln>
            <a:noFill/>
          </a:ln>
        </p:spPr>
        <p:txBody>
          <a:bodyPr spcFirstLastPara="1" wrap="square" lIns="0" tIns="13325" rIns="0" bIns="0" anchor="t" anchorCtr="0">
            <a:spAutoFit/>
          </a:bodyPr>
          <a:lstStyle/>
          <a:p>
            <a:pPr marL="553720" marR="551180" lvl="0" indent="0" algn="ctr" rtl="0">
              <a:lnSpc>
                <a:spcPct val="99600"/>
              </a:lnSpc>
              <a:spcBef>
                <a:spcPts val="0"/>
              </a:spcBef>
              <a:spcAft>
                <a:spcPts val="0"/>
              </a:spcAft>
              <a:buNone/>
            </a:pPr>
            <a:r>
              <a:rPr lang="de-DE" sz="1400">
                <a:solidFill>
                  <a:srgbClr val="FFFFFF"/>
                </a:solidFill>
                <a:latin typeface="Calibri"/>
                <a:ea typeface="Calibri"/>
                <a:cs typeface="Calibri"/>
                <a:sym typeface="Calibri"/>
              </a:rPr>
              <a:t>Suchmaschinen sind Plattformen, auf denen Nutzer*innen nach Informationen im Internet  (dem World Wide Web) suchen können. Die beliebtesten Suchmaschinen sind Google  Chrome, Mozilla Firefox und Opera.</a:t>
            </a:r>
            <a:endParaRPr sz="1400">
              <a:solidFill>
                <a:schemeClr val="dk1"/>
              </a:solidFill>
              <a:latin typeface="Calibri"/>
              <a:ea typeface="Calibri"/>
              <a:cs typeface="Calibri"/>
              <a:sym typeface="Calibri"/>
            </a:endParaRPr>
          </a:p>
          <a:p>
            <a:pPr marL="0" marR="0" lvl="0" indent="0" algn="l" rtl="0">
              <a:lnSpc>
                <a:spcPct val="100000"/>
              </a:lnSpc>
              <a:spcBef>
                <a:spcPts val="45"/>
              </a:spcBef>
              <a:spcAft>
                <a:spcPts val="0"/>
              </a:spcAft>
              <a:buNone/>
            </a:pPr>
            <a:endParaRPr sz="1350">
              <a:solidFill>
                <a:schemeClr val="dk1"/>
              </a:solidFill>
              <a:latin typeface="Calibri"/>
              <a:ea typeface="Calibri"/>
              <a:cs typeface="Calibri"/>
              <a:sym typeface="Calibri"/>
            </a:endParaRPr>
          </a:p>
          <a:p>
            <a:pPr marL="12065" marR="5080" lvl="0" indent="0" algn="ctr" rtl="0">
              <a:lnSpc>
                <a:spcPct val="101099"/>
              </a:lnSpc>
              <a:spcBef>
                <a:spcPts val="5"/>
              </a:spcBef>
              <a:spcAft>
                <a:spcPts val="0"/>
              </a:spcAft>
              <a:buNone/>
            </a:pPr>
            <a:r>
              <a:rPr lang="de-DE" sz="1400">
                <a:solidFill>
                  <a:srgbClr val="FFFFFF"/>
                </a:solidFill>
                <a:latin typeface="Calibri"/>
                <a:ea typeface="Calibri"/>
                <a:cs typeface="Calibri"/>
                <a:sym typeface="Calibri"/>
              </a:rPr>
              <a:t>Suchmaschinen bieten die Möglichkeit, die Suchergebnisse nach Zeitraum, Nachrichten, Videos und Karten zu filtern und anzupassen. </a:t>
            </a:r>
            <a:endParaRPr/>
          </a:p>
          <a:p>
            <a:pPr marL="12065" marR="5080" lvl="0" indent="0" algn="ctr" rtl="0">
              <a:lnSpc>
                <a:spcPct val="101099"/>
              </a:lnSpc>
              <a:spcBef>
                <a:spcPts val="5"/>
              </a:spcBef>
              <a:spcAft>
                <a:spcPts val="0"/>
              </a:spcAft>
              <a:buNone/>
            </a:pPr>
            <a:endParaRPr sz="175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None/>
            </a:pPr>
            <a:r>
              <a:rPr lang="de-DE" sz="1600" b="1">
                <a:solidFill>
                  <a:schemeClr val="dk1"/>
                </a:solidFill>
                <a:latin typeface="Calibri"/>
                <a:ea typeface="Calibri"/>
                <a:cs typeface="Calibri"/>
                <a:sym typeface="Calibri"/>
              </a:rPr>
              <a:t>ALTERNATIVE SUCHMASCHINEN</a:t>
            </a:r>
            <a:endParaRPr sz="1600">
              <a:solidFill>
                <a:schemeClr val="dk1"/>
              </a:solidFill>
              <a:latin typeface="Calibri"/>
              <a:ea typeface="Calibri"/>
              <a:cs typeface="Calibri"/>
              <a:sym typeface="Calibri"/>
            </a:endParaRPr>
          </a:p>
          <a:p>
            <a:pPr marL="34290" marR="28575" lvl="0" indent="0" algn="ctr" rtl="0">
              <a:lnSpc>
                <a:spcPct val="100000"/>
              </a:lnSpc>
              <a:spcBef>
                <a:spcPts val="5"/>
              </a:spcBef>
              <a:spcAft>
                <a:spcPts val="0"/>
              </a:spcAft>
              <a:buNone/>
            </a:pPr>
            <a:r>
              <a:rPr lang="de-DE" sz="1400" b="1">
                <a:solidFill>
                  <a:srgbClr val="FFFFFF"/>
                </a:solidFill>
                <a:latin typeface="Calibri"/>
                <a:ea typeface="Calibri"/>
                <a:cs typeface="Calibri"/>
                <a:sym typeface="Calibri"/>
              </a:rPr>
              <a:t>DuckDuckGo: </a:t>
            </a:r>
            <a:r>
              <a:rPr lang="de-DE" sz="1400">
                <a:solidFill>
                  <a:srgbClr val="FFFFFF"/>
                </a:solidFill>
                <a:latin typeface="Calibri"/>
                <a:ea typeface="Calibri"/>
                <a:cs typeface="Calibri"/>
                <a:sym typeface="Calibri"/>
              </a:rPr>
              <a:t>Es konzentriert sich auf die </a:t>
            </a:r>
            <a:r>
              <a:rPr lang="de-DE" sz="1400" b="1">
                <a:solidFill>
                  <a:srgbClr val="FFFFFF"/>
                </a:solidFill>
                <a:latin typeface="Calibri"/>
                <a:ea typeface="Calibri"/>
                <a:cs typeface="Calibri"/>
                <a:sym typeface="Calibri"/>
              </a:rPr>
              <a:t>Privatsphäre </a:t>
            </a:r>
            <a:r>
              <a:rPr lang="de-DE" sz="1400">
                <a:solidFill>
                  <a:srgbClr val="FFFFFF"/>
                </a:solidFill>
                <a:latin typeface="Calibri"/>
                <a:ea typeface="Calibri"/>
                <a:cs typeface="Calibri"/>
                <a:sym typeface="Calibri"/>
              </a:rPr>
              <a:t>der Suchenden und vermeidet die Filterblase  und</a:t>
            </a:r>
            <a:r>
              <a:rPr lang="de-DE" sz="1400">
                <a:solidFill>
                  <a:schemeClr val="dk1"/>
                </a:solidFill>
                <a:latin typeface="Calibri"/>
                <a:ea typeface="Calibri"/>
                <a:cs typeface="Calibri"/>
                <a:sym typeface="Calibri"/>
              </a:rPr>
              <a:t> </a:t>
            </a:r>
            <a:r>
              <a:rPr lang="de-DE" sz="1400">
                <a:solidFill>
                  <a:srgbClr val="FFFFFF"/>
                </a:solidFill>
                <a:latin typeface="Calibri"/>
                <a:ea typeface="Calibri"/>
                <a:cs typeface="Calibri"/>
                <a:sym typeface="Calibri"/>
              </a:rPr>
              <a:t>personalisierte Suchergebnisse. Sie zeigt allen Nutzer*innen für jeden Suchbegriff die gleichen Ergebnisse  an.</a:t>
            </a:r>
            <a:endParaRPr sz="1400">
              <a:solidFill>
                <a:schemeClr val="dk1"/>
              </a:solidFill>
              <a:latin typeface="Calibri"/>
              <a:ea typeface="Calibri"/>
              <a:cs typeface="Calibri"/>
              <a:sym typeface="Calibri"/>
            </a:endParaRPr>
          </a:p>
          <a:p>
            <a:pPr marL="0" marR="0" lvl="0" indent="0" algn="l" rtl="0">
              <a:lnSpc>
                <a:spcPct val="100000"/>
              </a:lnSpc>
              <a:spcBef>
                <a:spcPts val="60"/>
              </a:spcBef>
              <a:spcAft>
                <a:spcPts val="0"/>
              </a:spcAft>
              <a:buNone/>
            </a:pPr>
            <a:endParaRPr sz="1300">
              <a:solidFill>
                <a:schemeClr val="dk1"/>
              </a:solidFill>
              <a:latin typeface="Calibri"/>
              <a:ea typeface="Calibri"/>
              <a:cs typeface="Calibri"/>
              <a:sym typeface="Calibri"/>
            </a:endParaRPr>
          </a:p>
          <a:p>
            <a:pPr marL="375920" marR="369570" lvl="0" indent="0" algn="ctr" rtl="0">
              <a:lnSpc>
                <a:spcPct val="100000"/>
              </a:lnSpc>
              <a:spcBef>
                <a:spcPts val="0"/>
              </a:spcBef>
              <a:spcAft>
                <a:spcPts val="0"/>
              </a:spcAft>
              <a:buNone/>
            </a:pPr>
            <a:r>
              <a:rPr lang="de-DE" sz="1400" b="1">
                <a:solidFill>
                  <a:srgbClr val="FFFFFF"/>
                </a:solidFill>
                <a:latin typeface="Calibri"/>
                <a:ea typeface="Calibri"/>
                <a:cs typeface="Calibri"/>
                <a:sym typeface="Calibri"/>
              </a:rPr>
              <a:t>Ecosia: </a:t>
            </a:r>
            <a:r>
              <a:rPr lang="de-DE" sz="1400">
                <a:solidFill>
                  <a:srgbClr val="FFFFFF"/>
                </a:solidFill>
                <a:latin typeface="Calibri"/>
                <a:ea typeface="Calibri"/>
                <a:cs typeface="Calibri"/>
                <a:sym typeface="Calibri"/>
              </a:rPr>
              <a:t>Dieser Browser pflanzt </a:t>
            </a:r>
            <a:r>
              <a:rPr lang="de-DE" sz="1400" b="1">
                <a:solidFill>
                  <a:srgbClr val="FFFFFF"/>
                </a:solidFill>
                <a:latin typeface="Calibri"/>
                <a:ea typeface="Calibri"/>
                <a:cs typeface="Calibri"/>
                <a:sym typeface="Calibri"/>
              </a:rPr>
              <a:t>Bäume</a:t>
            </a:r>
            <a:r>
              <a:rPr lang="de-DE" sz="1400">
                <a:solidFill>
                  <a:srgbClr val="FFFFFF"/>
                </a:solidFill>
                <a:latin typeface="Calibri"/>
                <a:ea typeface="Calibri"/>
                <a:cs typeface="Calibri"/>
                <a:sym typeface="Calibri"/>
              </a:rPr>
              <a:t>, während Sie im Internet surfen. Das Unternehmen  gibt an, dass es bisher 128 Millionen Bäume gepflanzt hat. Es spendet 80 % seines Gewinns  für das Pflanzen von Bäumen. Die Suchergebnisse in Ecosia werden von Bing geliefert. Die  Gewinne stammen aus Anzeigen.</a:t>
            </a:r>
            <a:endParaRPr sz="1400">
              <a:solidFill>
                <a:schemeClr val="dk1"/>
              </a:solidFill>
              <a:latin typeface="Calibri"/>
              <a:ea typeface="Calibri"/>
              <a:cs typeface="Calibri"/>
              <a:sym typeface="Calibri"/>
            </a:endParaRPr>
          </a:p>
        </p:txBody>
      </p:sp>
      <p:sp>
        <p:nvSpPr>
          <p:cNvPr id="169" name="Google Shape;169;p8"/>
          <p:cNvSpPr txBox="1"/>
          <p:nvPr/>
        </p:nvSpPr>
        <p:spPr>
          <a:xfrm>
            <a:off x="4114800" y="0"/>
            <a:ext cx="5029200" cy="276999"/>
          </a:xfrm>
          <a:prstGeom prst="rect">
            <a:avLst/>
          </a:prstGeom>
          <a:solidFill>
            <a:srgbClr val="FFAA15"/>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200"/>
              <a:buFont typeface="Arial"/>
              <a:buNone/>
            </a:pPr>
            <a:r>
              <a:rPr lang="de-DE" sz="1200">
                <a:solidFill>
                  <a:srgbClr val="000000"/>
                </a:solidFill>
                <a:latin typeface="Calibri"/>
                <a:ea typeface="Calibri"/>
                <a:cs typeface="Calibri"/>
                <a:sym typeface="Calibri"/>
              </a:rPr>
              <a:t>1.1. Browsen, Suchen, Filtern von Daten, Informationen und digitalen Inhalten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174"/>
        <p:cNvGrpSpPr/>
        <p:nvPr/>
      </p:nvGrpSpPr>
      <p:grpSpPr>
        <a:xfrm>
          <a:off x="0" y="0"/>
          <a:ext cx="0" cy="0"/>
          <a:chOff x="0" y="0"/>
          <a:chExt cx="0" cy="0"/>
        </a:xfrm>
      </p:grpSpPr>
      <p:pic>
        <p:nvPicPr>
          <p:cNvPr id="175" name="Google Shape;175;p9"/>
          <p:cNvPicPr preferRelativeResize="0"/>
          <p:nvPr/>
        </p:nvPicPr>
        <p:blipFill rotWithShape="1">
          <a:blip r:embed="rId3">
            <a:alphaModFix/>
          </a:blip>
          <a:srcRect/>
          <a:stretch/>
        </p:blipFill>
        <p:spPr>
          <a:xfrm>
            <a:off x="0" y="0"/>
            <a:ext cx="9144000" cy="5143498"/>
          </a:xfrm>
          <a:prstGeom prst="rect">
            <a:avLst/>
          </a:prstGeom>
          <a:noFill/>
          <a:ln>
            <a:noFill/>
          </a:ln>
        </p:spPr>
      </p:pic>
      <p:sp>
        <p:nvSpPr>
          <p:cNvPr id="176" name="Google Shape;176;p9"/>
          <p:cNvSpPr txBox="1">
            <a:spLocks noGrp="1"/>
          </p:cNvSpPr>
          <p:nvPr>
            <p:ph type="title"/>
          </p:nvPr>
        </p:nvSpPr>
        <p:spPr>
          <a:xfrm>
            <a:off x="3186429" y="616203"/>
            <a:ext cx="2773680" cy="29972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de-DE">
                <a:solidFill>
                  <a:srgbClr val="FFAA14"/>
                </a:solidFill>
              </a:rPr>
              <a:t>ERWEITERTE GOOGLE-SUCHE</a:t>
            </a:r>
            <a:endParaRPr/>
          </a:p>
        </p:txBody>
      </p:sp>
      <p:sp>
        <p:nvSpPr>
          <p:cNvPr id="177" name="Google Shape;177;p9"/>
          <p:cNvSpPr txBox="1"/>
          <p:nvPr/>
        </p:nvSpPr>
        <p:spPr>
          <a:xfrm>
            <a:off x="372109" y="1883410"/>
            <a:ext cx="5057775" cy="1317668"/>
          </a:xfrm>
          <a:prstGeom prst="rect">
            <a:avLst/>
          </a:prstGeom>
          <a:noFill/>
          <a:ln>
            <a:noFill/>
          </a:ln>
        </p:spPr>
        <p:txBody>
          <a:bodyPr spcFirstLastPara="1" wrap="square" lIns="0" tIns="12050" rIns="0" bIns="0" anchor="t" anchorCtr="0">
            <a:spAutoFit/>
          </a:bodyPr>
          <a:lstStyle/>
          <a:p>
            <a:pPr marL="13334" marR="0" lvl="0" indent="0" algn="l" rtl="0">
              <a:lnSpc>
                <a:spcPct val="100000"/>
              </a:lnSpc>
              <a:spcBef>
                <a:spcPts val="0"/>
              </a:spcBef>
              <a:spcAft>
                <a:spcPts val="0"/>
              </a:spcAft>
              <a:buNone/>
            </a:pPr>
            <a:r>
              <a:rPr lang="de-DE" sz="1400" b="1">
                <a:solidFill>
                  <a:srgbClr val="FFFFFF"/>
                </a:solidFill>
                <a:latin typeface="Calibri"/>
                <a:ea typeface="Calibri"/>
                <a:cs typeface="Calibri"/>
                <a:sym typeface="Calibri"/>
              </a:rPr>
              <a:t>Es gibt einige Abkürzungen und Symbole zur Verfeinerung einer </a:t>
            </a:r>
            <a:endParaRPr sz="1400" b="1">
              <a:solidFill>
                <a:srgbClr val="FFFFFF"/>
              </a:solidFill>
              <a:latin typeface="Calibri"/>
              <a:ea typeface="Calibri"/>
              <a:cs typeface="Calibri"/>
              <a:sym typeface="Calibri"/>
            </a:endParaRPr>
          </a:p>
          <a:p>
            <a:pPr marL="13334" marR="0" lvl="0" indent="0" algn="l" rtl="0">
              <a:lnSpc>
                <a:spcPct val="100000"/>
              </a:lnSpc>
              <a:spcBef>
                <a:spcPts val="95"/>
              </a:spcBef>
              <a:spcAft>
                <a:spcPts val="0"/>
              </a:spcAft>
              <a:buNone/>
            </a:pPr>
            <a:r>
              <a:rPr lang="de-DE" sz="1400" b="1">
                <a:solidFill>
                  <a:srgbClr val="FFFFFF"/>
                </a:solidFill>
                <a:latin typeface="Calibri"/>
                <a:ea typeface="Calibri"/>
                <a:cs typeface="Calibri"/>
                <a:sym typeface="Calibri"/>
              </a:rPr>
              <a:t>Online-Suche</a:t>
            </a:r>
            <a:endParaRPr sz="1400">
              <a:solidFill>
                <a:schemeClr val="dk1"/>
              </a:solidFill>
              <a:latin typeface="Calibri"/>
              <a:ea typeface="Calibri"/>
              <a:cs typeface="Calibri"/>
              <a:sym typeface="Calibri"/>
            </a:endParaRPr>
          </a:p>
          <a:p>
            <a:pPr marL="298450" marR="0" lvl="0" indent="-285750" algn="l" rtl="0">
              <a:lnSpc>
                <a:spcPct val="100000"/>
              </a:lnSpc>
              <a:spcBef>
                <a:spcPts val="10"/>
              </a:spcBef>
              <a:spcAft>
                <a:spcPts val="0"/>
              </a:spcAft>
              <a:buClr>
                <a:srgbClr val="FFFFFF"/>
              </a:buClr>
              <a:buSzPts val="1400"/>
              <a:buFont typeface="Arial"/>
              <a:buChar char="•"/>
            </a:pPr>
            <a:r>
              <a:rPr lang="de-DE" sz="1400">
                <a:solidFill>
                  <a:srgbClr val="FFFFFF"/>
                </a:solidFill>
                <a:latin typeface="Calibri"/>
                <a:ea typeface="Calibri"/>
                <a:cs typeface="Calibri"/>
                <a:sym typeface="Calibri"/>
              </a:rPr>
              <a:t>Zu suchendes Schlüsselwort – Auszuschließendes Schlüsselwort</a:t>
            </a:r>
            <a:endParaRPr sz="1400">
              <a:solidFill>
                <a:schemeClr val="dk1"/>
              </a:solidFill>
              <a:latin typeface="Calibri"/>
              <a:ea typeface="Calibri"/>
              <a:cs typeface="Calibri"/>
              <a:sym typeface="Calibri"/>
            </a:endParaRPr>
          </a:p>
          <a:p>
            <a:pPr marL="298450" marR="0" lvl="0" indent="-285750" algn="l" rtl="0">
              <a:lnSpc>
                <a:spcPct val="100000"/>
              </a:lnSpc>
              <a:spcBef>
                <a:spcPts val="0"/>
              </a:spcBef>
              <a:spcAft>
                <a:spcPts val="0"/>
              </a:spcAft>
              <a:buClr>
                <a:srgbClr val="FFFFFF"/>
              </a:buClr>
              <a:buSzPts val="1400"/>
              <a:buFont typeface="Arial"/>
              <a:buChar char="•"/>
            </a:pPr>
            <a:r>
              <a:rPr lang="de-DE" sz="1400">
                <a:solidFill>
                  <a:srgbClr val="FFFFFF"/>
                </a:solidFill>
                <a:latin typeface="Calibri"/>
                <a:ea typeface="Calibri"/>
                <a:cs typeface="Calibri"/>
                <a:sym typeface="Calibri"/>
              </a:rPr>
              <a:t>@name (um Nutzer*in auf Twitter zu finden)</a:t>
            </a:r>
            <a:endParaRPr sz="1400">
              <a:solidFill>
                <a:schemeClr val="dk1"/>
              </a:solidFill>
              <a:latin typeface="Calibri"/>
              <a:ea typeface="Calibri"/>
              <a:cs typeface="Calibri"/>
              <a:sym typeface="Calibri"/>
            </a:endParaRPr>
          </a:p>
          <a:p>
            <a:pPr marL="298450" marR="0" lvl="0" indent="-285750" algn="l" rtl="0">
              <a:lnSpc>
                <a:spcPct val="100000"/>
              </a:lnSpc>
              <a:spcBef>
                <a:spcPts val="0"/>
              </a:spcBef>
              <a:spcAft>
                <a:spcPts val="0"/>
              </a:spcAft>
              <a:buClr>
                <a:srgbClr val="FFFFFF"/>
              </a:buClr>
              <a:buSzPts val="1400"/>
              <a:buFont typeface="Arial"/>
              <a:buChar char="•"/>
            </a:pPr>
            <a:r>
              <a:rPr lang="de-DE" sz="1400">
                <a:solidFill>
                  <a:srgbClr val="FFFFFF"/>
                </a:solidFill>
                <a:latin typeface="Calibri"/>
                <a:ea typeface="Calibri"/>
                <a:cs typeface="Calibri"/>
                <a:sym typeface="Calibri"/>
              </a:rPr>
              <a:t>#hashtag (um Hashtags zu finden)</a:t>
            </a:r>
            <a:endParaRPr sz="1400">
              <a:solidFill>
                <a:schemeClr val="dk1"/>
              </a:solidFill>
              <a:latin typeface="Calibri"/>
              <a:ea typeface="Calibri"/>
              <a:cs typeface="Calibri"/>
              <a:sym typeface="Calibri"/>
            </a:endParaRPr>
          </a:p>
          <a:p>
            <a:pPr marL="298450" marR="0" lvl="0" indent="-285750" algn="l" rtl="0">
              <a:lnSpc>
                <a:spcPct val="100000"/>
              </a:lnSpc>
              <a:spcBef>
                <a:spcPts val="10"/>
              </a:spcBef>
              <a:spcAft>
                <a:spcPts val="0"/>
              </a:spcAft>
              <a:buClr>
                <a:srgbClr val="FFFFFF"/>
              </a:buClr>
              <a:buSzPts val="1400"/>
              <a:buFont typeface="Arial"/>
              <a:buChar char="•"/>
            </a:pPr>
            <a:r>
              <a:rPr lang="de-DE" sz="1400">
                <a:solidFill>
                  <a:srgbClr val="FFFFFF"/>
                </a:solidFill>
                <a:latin typeface="Calibri"/>
                <a:ea typeface="Calibri"/>
                <a:cs typeface="Calibri"/>
                <a:sym typeface="Calibri"/>
              </a:rPr>
              <a:t>„Zitat“ (exakte Suche – einschließlich Synonyme)</a:t>
            </a:r>
            <a:endParaRPr sz="1400">
              <a:solidFill>
                <a:schemeClr val="dk1"/>
              </a:solidFill>
              <a:latin typeface="Calibri"/>
              <a:ea typeface="Calibri"/>
              <a:cs typeface="Calibri"/>
              <a:sym typeface="Calibri"/>
            </a:endParaRPr>
          </a:p>
        </p:txBody>
      </p:sp>
      <p:grpSp>
        <p:nvGrpSpPr>
          <p:cNvPr id="178" name="Google Shape;178;p9"/>
          <p:cNvGrpSpPr/>
          <p:nvPr/>
        </p:nvGrpSpPr>
        <p:grpSpPr>
          <a:xfrm>
            <a:off x="4953001" y="0"/>
            <a:ext cx="4190999" cy="4798514"/>
            <a:chOff x="4513579" y="0"/>
            <a:chExt cx="4630420" cy="4931841"/>
          </a:xfrm>
        </p:grpSpPr>
        <p:pic>
          <p:nvPicPr>
            <p:cNvPr id="179" name="Google Shape;179;p9"/>
            <p:cNvPicPr preferRelativeResize="0"/>
            <p:nvPr/>
          </p:nvPicPr>
          <p:blipFill rotWithShape="1">
            <a:blip r:embed="rId4">
              <a:alphaModFix/>
            </a:blip>
            <a:srcRect/>
            <a:stretch/>
          </p:blipFill>
          <p:spPr>
            <a:xfrm>
              <a:off x="5410199" y="1255064"/>
              <a:ext cx="3375025" cy="3676777"/>
            </a:xfrm>
            <a:prstGeom prst="rect">
              <a:avLst/>
            </a:prstGeom>
            <a:noFill/>
            <a:ln>
              <a:noFill/>
            </a:ln>
          </p:spPr>
        </p:pic>
        <p:sp>
          <p:nvSpPr>
            <p:cNvPr id="180" name="Google Shape;180;p9"/>
            <p:cNvSpPr/>
            <p:nvPr/>
          </p:nvSpPr>
          <p:spPr>
            <a:xfrm>
              <a:off x="4513579" y="0"/>
              <a:ext cx="4630420" cy="277495"/>
            </a:xfrm>
            <a:custGeom>
              <a:avLst/>
              <a:gdLst/>
              <a:ahLst/>
              <a:cxnLst/>
              <a:rect l="l" t="t" r="r" b="b"/>
              <a:pathLst>
                <a:path w="4630420" h="277495" extrusionOk="0">
                  <a:moveTo>
                    <a:pt x="4630420" y="0"/>
                  </a:moveTo>
                  <a:lnTo>
                    <a:pt x="0" y="0"/>
                  </a:lnTo>
                  <a:lnTo>
                    <a:pt x="0" y="277495"/>
                  </a:lnTo>
                  <a:lnTo>
                    <a:pt x="4630420" y="277495"/>
                  </a:lnTo>
                  <a:lnTo>
                    <a:pt x="4630420" y="0"/>
                  </a:lnTo>
                  <a:close/>
                </a:path>
              </a:pathLst>
            </a:custGeom>
            <a:solidFill>
              <a:srgbClr val="FFAA14"/>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81" name="Google Shape;181;p9"/>
          <p:cNvSpPr txBox="1"/>
          <p:nvPr/>
        </p:nvSpPr>
        <p:spPr>
          <a:xfrm>
            <a:off x="4114800" y="0"/>
            <a:ext cx="5029200" cy="276999"/>
          </a:xfrm>
          <a:prstGeom prst="rect">
            <a:avLst/>
          </a:prstGeom>
          <a:solidFill>
            <a:srgbClr val="FFAA15"/>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200"/>
              <a:buFont typeface="Arial"/>
              <a:buNone/>
            </a:pPr>
            <a:r>
              <a:rPr lang="de-DE" sz="1200">
                <a:solidFill>
                  <a:srgbClr val="000000"/>
                </a:solidFill>
                <a:latin typeface="Calibri"/>
                <a:ea typeface="Calibri"/>
                <a:cs typeface="Calibri"/>
                <a:sym typeface="Calibri"/>
              </a:rPr>
              <a:t>1.1. Browsen, Suchen, Filtern von Daten, Informationen und digitalen Inhalten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185"/>
        <p:cNvGrpSpPr/>
        <p:nvPr/>
      </p:nvGrpSpPr>
      <p:grpSpPr>
        <a:xfrm>
          <a:off x="0" y="0"/>
          <a:ext cx="0" cy="0"/>
          <a:chOff x="0" y="0"/>
          <a:chExt cx="0" cy="0"/>
        </a:xfrm>
      </p:grpSpPr>
      <p:pic>
        <p:nvPicPr>
          <p:cNvPr id="186" name="Google Shape;186;p10"/>
          <p:cNvPicPr preferRelativeResize="0"/>
          <p:nvPr/>
        </p:nvPicPr>
        <p:blipFill rotWithShape="1">
          <a:blip r:embed="rId3">
            <a:alphaModFix/>
          </a:blip>
          <a:srcRect/>
          <a:stretch/>
        </p:blipFill>
        <p:spPr>
          <a:xfrm>
            <a:off x="7302" y="-8164"/>
            <a:ext cx="9143999" cy="5143498"/>
          </a:xfrm>
          <a:prstGeom prst="rect">
            <a:avLst/>
          </a:prstGeom>
          <a:noFill/>
          <a:ln>
            <a:noFill/>
          </a:ln>
        </p:spPr>
      </p:pic>
      <p:sp>
        <p:nvSpPr>
          <p:cNvPr id="187" name="Google Shape;187;p10"/>
          <p:cNvSpPr txBox="1">
            <a:spLocks noGrp="1"/>
          </p:cNvSpPr>
          <p:nvPr>
            <p:ph type="title"/>
          </p:nvPr>
        </p:nvSpPr>
        <p:spPr>
          <a:xfrm>
            <a:off x="1271269" y="1638808"/>
            <a:ext cx="6590665" cy="1575435"/>
          </a:xfrm>
          <a:prstGeom prst="rect">
            <a:avLst/>
          </a:prstGeom>
          <a:noFill/>
          <a:ln>
            <a:noFill/>
          </a:ln>
        </p:spPr>
        <p:txBody>
          <a:bodyPr spcFirstLastPara="1" wrap="square" lIns="0" tIns="12700" rIns="0" bIns="0" anchor="t" anchorCtr="0">
            <a:spAutoFit/>
          </a:bodyPr>
          <a:lstStyle/>
          <a:p>
            <a:pPr marL="12700" lvl="0" indent="0" algn="just" rtl="0">
              <a:lnSpc>
                <a:spcPct val="120000"/>
              </a:lnSpc>
              <a:spcBef>
                <a:spcPts val="0"/>
              </a:spcBef>
              <a:spcAft>
                <a:spcPts val="0"/>
              </a:spcAft>
              <a:buNone/>
            </a:pPr>
            <a:r>
              <a:rPr lang="de-DE">
                <a:solidFill>
                  <a:srgbClr val="FFAA15"/>
                </a:solidFill>
              </a:rPr>
              <a:t>PERSONALISIERTE SUCHERGEBNISSE</a:t>
            </a:r>
            <a:endParaRPr/>
          </a:p>
          <a:p>
            <a:pPr marL="12700" marR="5080" lvl="0" indent="0" algn="just" rtl="0">
              <a:lnSpc>
                <a:spcPct val="99600"/>
              </a:lnSpc>
              <a:spcBef>
                <a:spcPts val="5"/>
              </a:spcBef>
              <a:spcAft>
                <a:spcPts val="0"/>
              </a:spcAft>
              <a:buNone/>
            </a:pPr>
            <a:r>
              <a:rPr lang="de-DE" sz="1400" b="0">
                <a:latin typeface="Calibri"/>
                <a:ea typeface="Calibri"/>
                <a:cs typeface="Calibri"/>
                <a:sym typeface="Calibri"/>
              </a:rPr>
              <a:t>Suchmaschinen sind bestrebt, die relevantesten Ergebnisse für die Suche der Nutzer*innen zu  liefern. Sie ordnen die Ergebnisse oft auf der Grundlage der Popularität und des  Verkehrsaufkommens der Seiten, des Standorts und der demografischen Merkmale der  Nutzer*innen sowie des bisherigen Suchverlaufs. Die Suchergebnisse können auch durch  Werbung beeinflusst werden. Einige Suchmaschinen behaupten, dass sie den Nutzer*innen  keine personalisierten Suchergebnisse liefern (DuckDuckGo, Ecosia).</a:t>
            </a:r>
            <a:endParaRPr sz="1400">
              <a:latin typeface="Calibri"/>
              <a:ea typeface="Calibri"/>
              <a:cs typeface="Calibri"/>
              <a:sym typeface="Calibri"/>
            </a:endParaRPr>
          </a:p>
        </p:txBody>
      </p:sp>
      <p:sp>
        <p:nvSpPr>
          <p:cNvPr id="188" name="Google Shape;188;p10"/>
          <p:cNvSpPr txBox="1"/>
          <p:nvPr/>
        </p:nvSpPr>
        <p:spPr>
          <a:xfrm>
            <a:off x="1271269" y="3405378"/>
            <a:ext cx="7887334" cy="455930"/>
          </a:xfrm>
          <a:prstGeom prst="rect">
            <a:avLst/>
          </a:prstGeom>
          <a:noFill/>
          <a:ln>
            <a:noFill/>
          </a:ln>
        </p:spPr>
        <p:txBody>
          <a:bodyPr spcFirstLastPara="1" wrap="square" lIns="0" tIns="8250" rIns="0" bIns="0" anchor="t" anchorCtr="0">
            <a:spAutoFit/>
          </a:bodyPr>
          <a:lstStyle/>
          <a:p>
            <a:pPr marL="12700" marR="5080" lvl="0" indent="0" algn="l" rtl="0">
              <a:lnSpc>
                <a:spcPct val="101800"/>
              </a:lnSpc>
              <a:spcBef>
                <a:spcPts val="0"/>
              </a:spcBef>
              <a:spcAft>
                <a:spcPts val="0"/>
              </a:spcAft>
              <a:buNone/>
            </a:pPr>
            <a:r>
              <a:rPr lang="de-DE" sz="1400" b="1">
                <a:solidFill>
                  <a:srgbClr val="FFFFFF"/>
                </a:solidFill>
                <a:latin typeface="Calibri"/>
                <a:ea typeface="Calibri"/>
                <a:cs typeface="Calibri"/>
                <a:sym typeface="Calibri"/>
              </a:rPr>
              <a:t>Es ist sehr einfach, zwischen einem bezahlten (Anzeige) und einem nicht bezahlten Suchergebnis zu  unterscheiden.</a:t>
            </a:r>
            <a:endParaRPr sz="1400">
              <a:solidFill>
                <a:schemeClr val="dk1"/>
              </a:solidFill>
              <a:latin typeface="Calibri"/>
              <a:ea typeface="Calibri"/>
              <a:cs typeface="Calibri"/>
              <a:sym typeface="Calibri"/>
            </a:endParaRPr>
          </a:p>
        </p:txBody>
      </p:sp>
      <p:grpSp>
        <p:nvGrpSpPr>
          <p:cNvPr id="189" name="Google Shape;189;p10"/>
          <p:cNvGrpSpPr/>
          <p:nvPr/>
        </p:nvGrpSpPr>
        <p:grpSpPr>
          <a:xfrm>
            <a:off x="182879" y="88900"/>
            <a:ext cx="8822056" cy="853440"/>
            <a:chOff x="182879" y="88900"/>
            <a:chExt cx="8822056" cy="853440"/>
          </a:xfrm>
        </p:grpSpPr>
        <p:pic>
          <p:nvPicPr>
            <p:cNvPr id="190" name="Google Shape;190;p10"/>
            <p:cNvPicPr preferRelativeResize="0"/>
            <p:nvPr/>
          </p:nvPicPr>
          <p:blipFill rotWithShape="1">
            <a:blip r:embed="rId4">
              <a:alphaModFix/>
            </a:blip>
            <a:srcRect/>
            <a:stretch/>
          </p:blipFill>
          <p:spPr>
            <a:xfrm>
              <a:off x="182879" y="113665"/>
              <a:ext cx="1708658" cy="470535"/>
            </a:xfrm>
            <a:prstGeom prst="rect">
              <a:avLst/>
            </a:prstGeom>
            <a:noFill/>
            <a:ln>
              <a:noFill/>
            </a:ln>
          </p:spPr>
        </p:pic>
        <p:sp>
          <p:nvSpPr>
            <p:cNvPr id="191" name="Google Shape;191;p10"/>
            <p:cNvSpPr/>
            <p:nvPr/>
          </p:nvSpPr>
          <p:spPr>
            <a:xfrm>
              <a:off x="8151495" y="88900"/>
              <a:ext cx="853440" cy="853440"/>
            </a:xfrm>
            <a:custGeom>
              <a:avLst/>
              <a:gdLst/>
              <a:ahLst/>
              <a:cxnLst/>
              <a:rect l="l" t="t" r="r" b="b"/>
              <a:pathLst>
                <a:path w="853440" h="853440" extrusionOk="0">
                  <a:moveTo>
                    <a:pt x="426720" y="0"/>
                  </a:moveTo>
                  <a:lnTo>
                    <a:pt x="380364" y="2539"/>
                  </a:lnTo>
                  <a:lnTo>
                    <a:pt x="335279" y="9525"/>
                  </a:lnTo>
                  <a:lnTo>
                    <a:pt x="292100" y="21589"/>
                  </a:lnTo>
                  <a:lnTo>
                    <a:pt x="250189" y="38100"/>
                  </a:lnTo>
                  <a:lnTo>
                    <a:pt x="211454" y="58420"/>
                  </a:lnTo>
                  <a:lnTo>
                    <a:pt x="174625" y="82550"/>
                  </a:lnTo>
                  <a:lnTo>
                    <a:pt x="140970" y="109854"/>
                  </a:lnTo>
                  <a:lnTo>
                    <a:pt x="109854" y="140970"/>
                  </a:lnTo>
                  <a:lnTo>
                    <a:pt x="82550" y="174625"/>
                  </a:lnTo>
                  <a:lnTo>
                    <a:pt x="58420" y="211454"/>
                  </a:lnTo>
                  <a:lnTo>
                    <a:pt x="38100" y="250189"/>
                  </a:lnTo>
                  <a:lnTo>
                    <a:pt x="21589" y="292100"/>
                  </a:lnTo>
                  <a:lnTo>
                    <a:pt x="9525" y="335279"/>
                  </a:lnTo>
                  <a:lnTo>
                    <a:pt x="2539" y="380364"/>
                  </a:lnTo>
                  <a:lnTo>
                    <a:pt x="0" y="426720"/>
                  </a:lnTo>
                  <a:lnTo>
                    <a:pt x="2539" y="473075"/>
                  </a:lnTo>
                  <a:lnTo>
                    <a:pt x="9525" y="518160"/>
                  </a:lnTo>
                  <a:lnTo>
                    <a:pt x="21589" y="561339"/>
                  </a:lnTo>
                  <a:lnTo>
                    <a:pt x="38100" y="603250"/>
                  </a:lnTo>
                  <a:lnTo>
                    <a:pt x="58420" y="641985"/>
                  </a:lnTo>
                  <a:lnTo>
                    <a:pt x="82550" y="678814"/>
                  </a:lnTo>
                  <a:lnTo>
                    <a:pt x="109854" y="712470"/>
                  </a:lnTo>
                  <a:lnTo>
                    <a:pt x="140970" y="743585"/>
                  </a:lnTo>
                  <a:lnTo>
                    <a:pt x="174625" y="770889"/>
                  </a:lnTo>
                  <a:lnTo>
                    <a:pt x="211454" y="795020"/>
                  </a:lnTo>
                  <a:lnTo>
                    <a:pt x="250189" y="815339"/>
                  </a:lnTo>
                  <a:lnTo>
                    <a:pt x="292100" y="831850"/>
                  </a:lnTo>
                  <a:lnTo>
                    <a:pt x="335279" y="843914"/>
                  </a:lnTo>
                  <a:lnTo>
                    <a:pt x="380364" y="850900"/>
                  </a:lnTo>
                  <a:lnTo>
                    <a:pt x="426720" y="853439"/>
                  </a:lnTo>
                  <a:lnTo>
                    <a:pt x="473075" y="850900"/>
                  </a:lnTo>
                  <a:lnTo>
                    <a:pt x="518159" y="843914"/>
                  </a:lnTo>
                  <a:lnTo>
                    <a:pt x="561339" y="831850"/>
                  </a:lnTo>
                  <a:lnTo>
                    <a:pt x="603250" y="815339"/>
                  </a:lnTo>
                  <a:lnTo>
                    <a:pt x="641984" y="795020"/>
                  </a:lnTo>
                  <a:lnTo>
                    <a:pt x="678814" y="770889"/>
                  </a:lnTo>
                  <a:lnTo>
                    <a:pt x="712470" y="743585"/>
                  </a:lnTo>
                  <a:lnTo>
                    <a:pt x="743584" y="712470"/>
                  </a:lnTo>
                  <a:lnTo>
                    <a:pt x="770889" y="678814"/>
                  </a:lnTo>
                  <a:lnTo>
                    <a:pt x="795020" y="641985"/>
                  </a:lnTo>
                  <a:lnTo>
                    <a:pt x="815339" y="603250"/>
                  </a:lnTo>
                  <a:lnTo>
                    <a:pt x="831850" y="561339"/>
                  </a:lnTo>
                  <a:lnTo>
                    <a:pt x="843914" y="518160"/>
                  </a:lnTo>
                  <a:lnTo>
                    <a:pt x="850900" y="473075"/>
                  </a:lnTo>
                  <a:lnTo>
                    <a:pt x="853439" y="426720"/>
                  </a:lnTo>
                  <a:lnTo>
                    <a:pt x="850900" y="380364"/>
                  </a:lnTo>
                  <a:lnTo>
                    <a:pt x="843914" y="335279"/>
                  </a:lnTo>
                  <a:lnTo>
                    <a:pt x="831850" y="292100"/>
                  </a:lnTo>
                  <a:lnTo>
                    <a:pt x="815339" y="250189"/>
                  </a:lnTo>
                  <a:lnTo>
                    <a:pt x="795020" y="211454"/>
                  </a:lnTo>
                  <a:lnTo>
                    <a:pt x="770889" y="174625"/>
                  </a:lnTo>
                  <a:lnTo>
                    <a:pt x="743584" y="140970"/>
                  </a:lnTo>
                  <a:lnTo>
                    <a:pt x="712470" y="109854"/>
                  </a:lnTo>
                  <a:lnTo>
                    <a:pt x="678814" y="82550"/>
                  </a:lnTo>
                  <a:lnTo>
                    <a:pt x="641984" y="58420"/>
                  </a:lnTo>
                  <a:lnTo>
                    <a:pt x="603250" y="38100"/>
                  </a:lnTo>
                  <a:lnTo>
                    <a:pt x="561339" y="21589"/>
                  </a:lnTo>
                  <a:lnTo>
                    <a:pt x="518159" y="9525"/>
                  </a:lnTo>
                  <a:lnTo>
                    <a:pt x="473075" y="2539"/>
                  </a:lnTo>
                  <a:lnTo>
                    <a:pt x="426720"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92" name="Google Shape;192;p10"/>
            <p:cNvPicPr preferRelativeResize="0"/>
            <p:nvPr/>
          </p:nvPicPr>
          <p:blipFill rotWithShape="1">
            <a:blip r:embed="rId5">
              <a:alphaModFix/>
            </a:blip>
            <a:srcRect/>
            <a:stretch/>
          </p:blipFill>
          <p:spPr>
            <a:xfrm>
              <a:off x="8195310" y="212089"/>
              <a:ext cx="765175" cy="608329"/>
            </a:xfrm>
            <a:prstGeom prst="rect">
              <a:avLst/>
            </a:prstGeom>
            <a:noFill/>
            <a:ln>
              <a:noFill/>
            </a:ln>
          </p:spPr>
        </p:pic>
      </p:grpSp>
      <p:sp>
        <p:nvSpPr>
          <p:cNvPr id="193" name="Google Shape;193;p10"/>
          <p:cNvSpPr txBox="1"/>
          <p:nvPr/>
        </p:nvSpPr>
        <p:spPr>
          <a:xfrm>
            <a:off x="4122101" y="4866501"/>
            <a:ext cx="5029200" cy="276999"/>
          </a:xfrm>
          <a:prstGeom prst="rect">
            <a:avLst/>
          </a:prstGeom>
          <a:solidFill>
            <a:srgbClr val="FFAA15"/>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200"/>
              <a:buFont typeface="Arial"/>
              <a:buNone/>
            </a:pPr>
            <a:r>
              <a:rPr lang="de-DE" sz="1200">
                <a:solidFill>
                  <a:srgbClr val="000000"/>
                </a:solidFill>
                <a:latin typeface="Calibri"/>
                <a:ea typeface="Calibri"/>
                <a:cs typeface="Calibri"/>
                <a:sym typeface="Calibri"/>
              </a:rPr>
              <a:t>1.1. Browsen, Suchen, Filtern von Daten, Informationen und digitalen Inhalten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197"/>
        <p:cNvGrpSpPr/>
        <p:nvPr/>
      </p:nvGrpSpPr>
      <p:grpSpPr>
        <a:xfrm>
          <a:off x="0" y="0"/>
          <a:ext cx="0" cy="0"/>
          <a:chOff x="0" y="0"/>
          <a:chExt cx="0" cy="0"/>
        </a:xfrm>
      </p:grpSpPr>
      <p:grpSp>
        <p:nvGrpSpPr>
          <p:cNvPr id="198" name="Google Shape;198;p11"/>
          <p:cNvGrpSpPr/>
          <p:nvPr/>
        </p:nvGrpSpPr>
        <p:grpSpPr>
          <a:xfrm>
            <a:off x="0" y="0"/>
            <a:ext cx="9143999" cy="5143498"/>
            <a:chOff x="0" y="0"/>
            <a:chExt cx="9143999" cy="5143498"/>
          </a:xfrm>
        </p:grpSpPr>
        <p:pic>
          <p:nvPicPr>
            <p:cNvPr id="199" name="Google Shape;199;p11"/>
            <p:cNvPicPr preferRelativeResize="0"/>
            <p:nvPr/>
          </p:nvPicPr>
          <p:blipFill rotWithShape="1">
            <a:blip r:embed="rId3">
              <a:alphaModFix/>
            </a:blip>
            <a:srcRect/>
            <a:stretch/>
          </p:blipFill>
          <p:spPr>
            <a:xfrm>
              <a:off x="0" y="0"/>
              <a:ext cx="9143999" cy="5143498"/>
            </a:xfrm>
            <a:prstGeom prst="rect">
              <a:avLst/>
            </a:prstGeom>
            <a:noFill/>
            <a:ln>
              <a:noFill/>
            </a:ln>
          </p:spPr>
        </p:pic>
        <p:pic>
          <p:nvPicPr>
            <p:cNvPr id="200" name="Google Shape;200;p11"/>
            <p:cNvPicPr preferRelativeResize="0"/>
            <p:nvPr/>
          </p:nvPicPr>
          <p:blipFill rotWithShape="1">
            <a:blip r:embed="rId4">
              <a:alphaModFix/>
            </a:blip>
            <a:srcRect/>
            <a:stretch/>
          </p:blipFill>
          <p:spPr>
            <a:xfrm>
              <a:off x="261619" y="1844039"/>
              <a:ext cx="1702435" cy="2647315"/>
            </a:xfrm>
            <a:prstGeom prst="rect">
              <a:avLst/>
            </a:prstGeom>
            <a:noFill/>
            <a:ln>
              <a:noFill/>
            </a:ln>
          </p:spPr>
        </p:pic>
        <p:sp>
          <p:nvSpPr>
            <p:cNvPr id="201" name="Google Shape;201;p11"/>
            <p:cNvSpPr/>
            <p:nvPr/>
          </p:nvSpPr>
          <p:spPr>
            <a:xfrm>
              <a:off x="469265" y="2188845"/>
              <a:ext cx="327660" cy="117475"/>
            </a:xfrm>
            <a:custGeom>
              <a:avLst/>
              <a:gdLst/>
              <a:ahLst/>
              <a:cxnLst/>
              <a:rect l="l" t="t" r="r" b="b"/>
              <a:pathLst>
                <a:path w="327659" h="117475" extrusionOk="0">
                  <a:moveTo>
                    <a:pt x="0" y="117475"/>
                  </a:moveTo>
                  <a:lnTo>
                    <a:pt x="327659" y="117475"/>
                  </a:lnTo>
                  <a:lnTo>
                    <a:pt x="327659" y="0"/>
                  </a:lnTo>
                  <a:lnTo>
                    <a:pt x="0" y="0"/>
                  </a:lnTo>
                  <a:lnTo>
                    <a:pt x="0" y="117475"/>
                  </a:lnTo>
                  <a:close/>
                </a:path>
              </a:pathLst>
            </a:custGeom>
            <a:noFill/>
            <a:ln w="12700" cap="flat" cmpd="sng">
              <a:solidFill>
                <a:srgbClr val="FFAA15"/>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02" name="Google Shape;202;p11"/>
          <p:cNvSpPr txBox="1">
            <a:spLocks noGrp="1"/>
          </p:cNvSpPr>
          <p:nvPr>
            <p:ph type="title"/>
          </p:nvPr>
        </p:nvSpPr>
        <p:spPr>
          <a:xfrm>
            <a:off x="1768029" y="803275"/>
            <a:ext cx="4500880" cy="29972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de-DE">
                <a:solidFill>
                  <a:srgbClr val="FFAA15"/>
                </a:solidFill>
              </a:rPr>
              <a:t>BEZAHLTE UND UNBEZAHLTE SUCHERGEBNISSE</a:t>
            </a:r>
            <a:endParaRPr/>
          </a:p>
        </p:txBody>
      </p:sp>
      <p:grpSp>
        <p:nvGrpSpPr>
          <p:cNvPr id="203" name="Google Shape;203;p11"/>
          <p:cNvGrpSpPr/>
          <p:nvPr/>
        </p:nvGrpSpPr>
        <p:grpSpPr>
          <a:xfrm>
            <a:off x="2101214" y="1459864"/>
            <a:ext cx="6987159" cy="3529965"/>
            <a:chOff x="2101214" y="1459864"/>
            <a:chExt cx="6987159" cy="3529965"/>
          </a:xfrm>
        </p:grpSpPr>
        <p:pic>
          <p:nvPicPr>
            <p:cNvPr id="204" name="Google Shape;204;p11"/>
            <p:cNvPicPr preferRelativeResize="0"/>
            <p:nvPr/>
          </p:nvPicPr>
          <p:blipFill rotWithShape="1">
            <a:blip r:embed="rId5">
              <a:alphaModFix/>
            </a:blip>
            <a:srcRect/>
            <a:stretch/>
          </p:blipFill>
          <p:spPr>
            <a:xfrm>
              <a:off x="2101214" y="1459864"/>
              <a:ext cx="3834510" cy="3529965"/>
            </a:xfrm>
            <a:prstGeom prst="rect">
              <a:avLst/>
            </a:prstGeom>
            <a:noFill/>
            <a:ln>
              <a:noFill/>
            </a:ln>
          </p:spPr>
        </p:pic>
        <p:pic>
          <p:nvPicPr>
            <p:cNvPr id="205" name="Google Shape;205;p11"/>
            <p:cNvPicPr preferRelativeResize="0"/>
            <p:nvPr/>
          </p:nvPicPr>
          <p:blipFill rotWithShape="1">
            <a:blip r:embed="rId6">
              <a:alphaModFix/>
            </a:blip>
            <a:srcRect/>
            <a:stretch/>
          </p:blipFill>
          <p:spPr>
            <a:xfrm>
              <a:off x="6083299" y="1941829"/>
              <a:ext cx="3005074" cy="2362835"/>
            </a:xfrm>
            <a:prstGeom prst="rect">
              <a:avLst/>
            </a:prstGeom>
            <a:noFill/>
            <a:ln>
              <a:noFill/>
            </a:ln>
          </p:spPr>
        </p:pic>
      </p:grpSp>
      <p:sp>
        <p:nvSpPr>
          <p:cNvPr id="206" name="Google Shape;206;p11"/>
          <p:cNvSpPr txBox="1"/>
          <p:nvPr/>
        </p:nvSpPr>
        <p:spPr>
          <a:xfrm>
            <a:off x="-10886" y="0"/>
            <a:ext cx="5029200" cy="276999"/>
          </a:xfrm>
          <a:prstGeom prst="rect">
            <a:avLst/>
          </a:prstGeom>
          <a:solidFill>
            <a:srgbClr val="FFAA15"/>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200"/>
              <a:buFont typeface="Arial"/>
              <a:buNone/>
            </a:pPr>
            <a:r>
              <a:rPr lang="de-DE" sz="1200">
                <a:solidFill>
                  <a:srgbClr val="000000"/>
                </a:solidFill>
                <a:latin typeface="Calibri"/>
                <a:ea typeface="Calibri"/>
                <a:cs typeface="Calibri"/>
                <a:sym typeface="Calibri"/>
              </a:rPr>
              <a:t>1.1. Browsen, Suchen, Filtern von Daten, Informationen und digitalen Inhalten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210"/>
        <p:cNvGrpSpPr/>
        <p:nvPr/>
      </p:nvGrpSpPr>
      <p:grpSpPr>
        <a:xfrm>
          <a:off x="0" y="0"/>
          <a:ext cx="0" cy="0"/>
          <a:chOff x="0" y="0"/>
          <a:chExt cx="0" cy="0"/>
        </a:xfrm>
      </p:grpSpPr>
      <p:pic>
        <p:nvPicPr>
          <p:cNvPr id="211" name="Google Shape;211;p12"/>
          <p:cNvPicPr preferRelativeResize="0"/>
          <p:nvPr/>
        </p:nvPicPr>
        <p:blipFill rotWithShape="1">
          <a:blip r:embed="rId3">
            <a:alphaModFix/>
          </a:blip>
          <a:srcRect/>
          <a:stretch/>
        </p:blipFill>
        <p:spPr>
          <a:xfrm>
            <a:off x="0" y="0"/>
            <a:ext cx="9143999" cy="5143498"/>
          </a:xfrm>
          <a:prstGeom prst="rect">
            <a:avLst/>
          </a:prstGeom>
          <a:noFill/>
          <a:ln>
            <a:noFill/>
          </a:ln>
        </p:spPr>
      </p:pic>
      <p:sp>
        <p:nvSpPr>
          <p:cNvPr id="212" name="Google Shape;212;p12"/>
          <p:cNvSpPr txBox="1">
            <a:spLocks noGrp="1"/>
          </p:cNvSpPr>
          <p:nvPr>
            <p:ph type="title"/>
          </p:nvPr>
        </p:nvSpPr>
        <p:spPr>
          <a:xfrm>
            <a:off x="768444" y="1128231"/>
            <a:ext cx="7052945" cy="29972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de-DE">
                <a:solidFill>
                  <a:srgbClr val="FFAA15"/>
                </a:solidFill>
              </a:rPr>
              <a:t>OPTIMIERTE SUCHE AUF DER GRUNDLAGE IHRES INFORMATIONSBEDARFS</a:t>
            </a:r>
            <a:endParaRPr/>
          </a:p>
        </p:txBody>
      </p:sp>
      <p:sp>
        <p:nvSpPr>
          <p:cNvPr id="213" name="Google Shape;213;p12"/>
          <p:cNvSpPr txBox="1"/>
          <p:nvPr/>
        </p:nvSpPr>
        <p:spPr>
          <a:xfrm>
            <a:off x="768444" y="1518031"/>
            <a:ext cx="4341241" cy="1207318"/>
          </a:xfrm>
          <a:prstGeom prst="rect">
            <a:avLst/>
          </a:prstGeom>
          <a:noFill/>
          <a:ln>
            <a:noFill/>
          </a:ln>
        </p:spPr>
        <p:txBody>
          <a:bodyPr spcFirstLastPara="1" wrap="square" lIns="0" tIns="21575" rIns="0" bIns="0" anchor="t" anchorCtr="0">
            <a:spAutoFit/>
          </a:bodyPr>
          <a:lstStyle/>
          <a:p>
            <a:pPr marL="12700" marR="5080" lvl="0" indent="0" algn="l" rtl="0">
              <a:lnSpc>
                <a:spcPct val="118571"/>
              </a:lnSpc>
              <a:spcBef>
                <a:spcPts val="0"/>
              </a:spcBef>
              <a:spcAft>
                <a:spcPts val="0"/>
              </a:spcAft>
              <a:buNone/>
            </a:pPr>
            <a:r>
              <a:rPr lang="de-DE" sz="1400">
                <a:solidFill>
                  <a:srgbClr val="FFFFFF"/>
                </a:solidFill>
                <a:latin typeface="Calibri"/>
                <a:ea typeface="Calibri"/>
                <a:cs typeface="Calibri"/>
                <a:sym typeface="Calibri"/>
              </a:rPr>
              <a:t>Youtube –  Musikvideoclips/ Dokumentarfilme/Nachrichten </a:t>
            </a:r>
            <a:endParaRPr sz="1400">
              <a:solidFill>
                <a:srgbClr val="FFFFFF"/>
              </a:solidFill>
              <a:latin typeface="Calibri"/>
              <a:ea typeface="Calibri"/>
              <a:cs typeface="Calibri"/>
              <a:sym typeface="Calibri"/>
            </a:endParaRPr>
          </a:p>
          <a:p>
            <a:pPr marL="12700" marR="5080" lvl="0" indent="0" algn="l" rtl="0">
              <a:lnSpc>
                <a:spcPct val="118571"/>
              </a:lnSpc>
              <a:spcBef>
                <a:spcPts val="170"/>
              </a:spcBef>
              <a:spcAft>
                <a:spcPts val="0"/>
              </a:spcAft>
              <a:buNone/>
            </a:pPr>
            <a:r>
              <a:rPr lang="de-DE" sz="1400">
                <a:solidFill>
                  <a:srgbClr val="FFFFFF"/>
                </a:solidFill>
                <a:latin typeface="Calibri"/>
                <a:ea typeface="Calibri"/>
                <a:cs typeface="Calibri"/>
                <a:sym typeface="Calibri"/>
              </a:rPr>
              <a:t> Google Scholar – Akademische</a:t>
            </a:r>
            <a:r>
              <a:rPr lang="de-DE" sz="1400">
                <a:solidFill>
                  <a:schemeClr val="dk1"/>
                </a:solidFill>
                <a:latin typeface="Calibri"/>
                <a:ea typeface="Calibri"/>
                <a:cs typeface="Calibri"/>
                <a:sym typeface="Calibri"/>
              </a:rPr>
              <a:t> </a:t>
            </a:r>
            <a:r>
              <a:rPr lang="de-DE" sz="1400">
                <a:solidFill>
                  <a:srgbClr val="FFFFFF"/>
                </a:solidFill>
                <a:latin typeface="Calibri"/>
                <a:ea typeface="Calibri"/>
                <a:cs typeface="Calibri"/>
                <a:sym typeface="Calibri"/>
              </a:rPr>
              <a:t>Arbeiten</a:t>
            </a:r>
            <a:endParaRPr sz="1400">
              <a:solidFill>
                <a:srgbClr val="FFFFFF"/>
              </a:solidFill>
              <a:latin typeface="Calibri"/>
              <a:ea typeface="Calibri"/>
              <a:cs typeface="Calibri"/>
              <a:sym typeface="Calibri"/>
            </a:endParaRPr>
          </a:p>
          <a:p>
            <a:pPr marL="12700" marR="5080" lvl="0" indent="0" algn="l" rtl="0">
              <a:lnSpc>
                <a:spcPct val="118571"/>
              </a:lnSpc>
              <a:spcBef>
                <a:spcPts val="170"/>
              </a:spcBef>
              <a:spcAft>
                <a:spcPts val="0"/>
              </a:spcAft>
              <a:buNone/>
            </a:pPr>
            <a:r>
              <a:rPr lang="de-DE" sz="1400">
                <a:solidFill>
                  <a:srgbClr val="FFFFFF"/>
                </a:solidFill>
                <a:latin typeface="Calibri"/>
                <a:ea typeface="Calibri"/>
                <a:cs typeface="Calibri"/>
                <a:sym typeface="Calibri"/>
              </a:rPr>
              <a:t>Twitter – Ein Tweet von jemandem </a:t>
            </a:r>
            <a:endParaRPr sz="1400">
              <a:solidFill>
                <a:srgbClr val="FFFFFF"/>
              </a:solidFill>
              <a:latin typeface="Calibri"/>
              <a:ea typeface="Calibri"/>
              <a:cs typeface="Calibri"/>
              <a:sym typeface="Calibri"/>
            </a:endParaRPr>
          </a:p>
          <a:p>
            <a:pPr marL="12700" marR="5080" lvl="0" indent="0" algn="l" rtl="0">
              <a:lnSpc>
                <a:spcPct val="118571"/>
              </a:lnSpc>
              <a:spcBef>
                <a:spcPts val="170"/>
              </a:spcBef>
              <a:spcAft>
                <a:spcPts val="0"/>
              </a:spcAft>
              <a:buNone/>
            </a:pPr>
            <a:r>
              <a:rPr lang="de-DE" sz="1400">
                <a:solidFill>
                  <a:srgbClr val="FFFFFF"/>
                </a:solidFill>
                <a:latin typeface="Calibri"/>
                <a:ea typeface="Calibri"/>
                <a:cs typeface="Calibri"/>
                <a:sym typeface="Calibri"/>
              </a:rPr>
              <a:t>Facebook – Veranstaltungen/Seiten/Freund*innen</a:t>
            </a:r>
            <a:endParaRPr/>
          </a:p>
          <a:p>
            <a:pPr marL="12700" marR="5080" lvl="0" indent="0" algn="l" rtl="0">
              <a:lnSpc>
                <a:spcPct val="118571"/>
              </a:lnSpc>
              <a:spcBef>
                <a:spcPts val="170"/>
              </a:spcBef>
              <a:spcAft>
                <a:spcPts val="0"/>
              </a:spcAft>
              <a:buNone/>
            </a:pPr>
            <a:r>
              <a:rPr lang="de-DE" sz="1400">
                <a:solidFill>
                  <a:srgbClr val="FFFFFF"/>
                </a:solidFill>
                <a:latin typeface="Calibri"/>
                <a:ea typeface="Calibri"/>
                <a:cs typeface="Calibri"/>
                <a:sym typeface="Calibri"/>
              </a:rPr>
              <a:t> LinkedIn – Beschäftigungsmöglichkeiten</a:t>
            </a:r>
            <a:endParaRPr sz="1400">
              <a:solidFill>
                <a:schemeClr val="dk1"/>
              </a:solidFill>
              <a:latin typeface="Calibri"/>
              <a:ea typeface="Calibri"/>
              <a:cs typeface="Calibri"/>
              <a:sym typeface="Calibri"/>
            </a:endParaRPr>
          </a:p>
        </p:txBody>
      </p:sp>
      <p:sp>
        <p:nvSpPr>
          <p:cNvPr id="214" name="Google Shape;214;p12"/>
          <p:cNvSpPr txBox="1"/>
          <p:nvPr/>
        </p:nvSpPr>
        <p:spPr>
          <a:xfrm>
            <a:off x="769873" y="3826764"/>
            <a:ext cx="5622925" cy="69913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de-DE" sz="1600" b="1">
                <a:solidFill>
                  <a:srgbClr val="FFAA15"/>
                </a:solidFill>
                <a:latin typeface="Calibri"/>
                <a:ea typeface="Calibri"/>
                <a:cs typeface="Calibri"/>
                <a:sym typeface="Calibri"/>
              </a:rPr>
              <a:t>EINE WEBSITE FINDEN, DIE SIE SCHON EINMAL BESUCHT HABEN</a:t>
            </a:r>
            <a:endParaRPr sz="1600">
              <a:solidFill>
                <a:schemeClr val="dk1"/>
              </a:solidFill>
              <a:latin typeface="Calibri"/>
              <a:ea typeface="Calibri"/>
              <a:cs typeface="Calibri"/>
              <a:sym typeface="Calibri"/>
            </a:endParaRPr>
          </a:p>
          <a:p>
            <a:pPr marL="12700" marR="0" lvl="0" indent="0" algn="l" rtl="0">
              <a:lnSpc>
                <a:spcPct val="100000"/>
              </a:lnSpc>
              <a:spcBef>
                <a:spcPts val="5"/>
              </a:spcBef>
              <a:spcAft>
                <a:spcPts val="0"/>
              </a:spcAft>
              <a:buNone/>
            </a:pPr>
            <a:r>
              <a:rPr lang="de-DE" sz="1400">
                <a:solidFill>
                  <a:srgbClr val="FFFFFF"/>
                </a:solidFill>
                <a:latin typeface="Calibri"/>
                <a:ea typeface="Calibri"/>
                <a:cs typeface="Calibri"/>
                <a:sym typeface="Calibri"/>
              </a:rPr>
              <a:t>Suchmaschinen speichern die Websites, die Sie zuvor besucht haben.</a:t>
            </a:r>
            <a:endParaRPr sz="1400">
              <a:solidFill>
                <a:schemeClr val="dk1"/>
              </a:solidFill>
              <a:latin typeface="Calibri"/>
              <a:ea typeface="Calibri"/>
              <a:cs typeface="Calibri"/>
              <a:sym typeface="Calibri"/>
            </a:endParaRPr>
          </a:p>
          <a:p>
            <a:pPr marL="12700" marR="0" lvl="0" indent="0" algn="l" rtl="0">
              <a:lnSpc>
                <a:spcPct val="100000"/>
              </a:lnSpc>
              <a:spcBef>
                <a:spcPts val="20"/>
              </a:spcBef>
              <a:spcAft>
                <a:spcPts val="0"/>
              </a:spcAft>
              <a:buNone/>
            </a:pPr>
            <a:r>
              <a:rPr lang="de-DE" sz="1400">
                <a:solidFill>
                  <a:srgbClr val="FFFFFF"/>
                </a:solidFill>
                <a:latin typeface="Calibri"/>
                <a:ea typeface="Calibri"/>
                <a:cs typeface="Calibri"/>
                <a:sym typeface="Calibri"/>
              </a:rPr>
              <a:t>Wenn Sie auf Ihren Browserverlauf zugreifen, können Sie sie wieder aufrufen.</a:t>
            </a:r>
            <a:endParaRPr sz="1400">
              <a:solidFill>
                <a:schemeClr val="dk1"/>
              </a:solidFill>
              <a:latin typeface="Calibri"/>
              <a:ea typeface="Calibri"/>
              <a:cs typeface="Calibri"/>
              <a:sym typeface="Calibri"/>
            </a:endParaRPr>
          </a:p>
        </p:txBody>
      </p:sp>
      <p:grpSp>
        <p:nvGrpSpPr>
          <p:cNvPr id="215" name="Google Shape;215;p12"/>
          <p:cNvGrpSpPr/>
          <p:nvPr/>
        </p:nvGrpSpPr>
        <p:grpSpPr>
          <a:xfrm>
            <a:off x="182879" y="88900"/>
            <a:ext cx="8822056" cy="3577447"/>
            <a:chOff x="182879" y="88900"/>
            <a:chExt cx="8822056" cy="3577447"/>
          </a:xfrm>
        </p:grpSpPr>
        <p:pic>
          <p:nvPicPr>
            <p:cNvPr id="216" name="Google Shape;216;p12"/>
            <p:cNvPicPr preferRelativeResize="0"/>
            <p:nvPr/>
          </p:nvPicPr>
          <p:blipFill rotWithShape="1">
            <a:blip r:embed="rId4">
              <a:alphaModFix/>
            </a:blip>
            <a:srcRect/>
            <a:stretch/>
          </p:blipFill>
          <p:spPr>
            <a:xfrm>
              <a:off x="182879" y="113665"/>
              <a:ext cx="1708658" cy="470535"/>
            </a:xfrm>
            <a:prstGeom prst="rect">
              <a:avLst/>
            </a:prstGeom>
            <a:noFill/>
            <a:ln>
              <a:noFill/>
            </a:ln>
          </p:spPr>
        </p:pic>
        <p:sp>
          <p:nvSpPr>
            <p:cNvPr id="217" name="Google Shape;217;p12"/>
            <p:cNvSpPr/>
            <p:nvPr/>
          </p:nvSpPr>
          <p:spPr>
            <a:xfrm>
              <a:off x="8151495" y="88900"/>
              <a:ext cx="853440" cy="853440"/>
            </a:xfrm>
            <a:custGeom>
              <a:avLst/>
              <a:gdLst/>
              <a:ahLst/>
              <a:cxnLst/>
              <a:rect l="l" t="t" r="r" b="b"/>
              <a:pathLst>
                <a:path w="853440" h="853440" extrusionOk="0">
                  <a:moveTo>
                    <a:pt x="426720" y="0"/>
                  </a:moveTo>
                  <a:lnTo>
                    <a:pt x="380364" y="2539"/>
                  </a:lnTo>
                  <a:lnTo>
                    <a:pt x="335279" y="9525"/>
                  </a:lnTo>
                  <a:lnTo>
                    <a:pt x="292100" y="21589"/>
                  </a:lnTo>
                  <a:lnTo>
                    <a:pt x="250189" y="38100"/>
                  </a:lnTo>
                  <a:lnTo>
                    <a:pt x="211454" y="58420"/>
                  </a:lnTo>
                  <a:lnTo>
                    <a:pt x="174625" y="82550"/>
                  </a:lnTo>
                  <a:lnTo>
                    <a:pt x="140970" y="109854"/>
                  </a:lnTo>
                  <a:lnTo>
                    <a:pt x="109854" y="140970"/>
                  </a:lnTo>
                  <a:lnTo>
                    <a:pt x="82550" y="174625"/>
                  </a:lnTo>
                  <a:lnTo>
                    <a:pt x="58420" y="211454"/>
                  </a:lnTo>
                  <a:lnTo>
                    <a:pt x="38100" y="250189"/>
                  </a:lnTo>
                  <a:lnTo>
                    <a:pt x="21589" y="292100"/>
                  </a:lnTo>
                  <a:lnTo>
                    <a:pt x="9525" y="335279"/>
                  </a:lnTo>
                  <a:lnTo>
                    <a:pt x="2539" y="380364"/>
                  </a:lnTo>
                  <a:lnTo>
                    <a:pt x="0" y="426720"/>
                  </a:lnTo>
                  <a:lnTo>
                    <a:pt x="2539" y="473075"/>
                  </a:lnTo>
                  <a:lnTo>
                    <a:pt x="9525" y="518160"/>
                  </a:lnTo>
                  <a:lnTo>
                    <a:pt x="21589" y="561339"/>
                  </a:lnTo>
                  <a:lnTo>
                    <a:pt x="38100" y="603250"/>
                  </a:lnTo>
                  <a:lnTo>
                    <a:pt x="58420" y="641985"/>
                  </a:lnTo>
                  <a:lnTo>
                    <a:pt x="82550" y="678814"/>
                  </a:lnTo>
                  <a:lnTo>
                    <a:pt x="109854" y="712470"/>
                  </a:lnTo>
                  <a:lnTo>
                    <a:pt x="140970" y="743585"/>
                  </a:lnTo>
                  <a:lnTo>
                    <a:pt x="174625" y="770889"/>
                  </a:lnTo>
                  <a:lnTo>
                    <a:pt x="211454" y="795020"/>
                  </a:lnTo>
                  <a:lnTo>
                    <a:pt x="250189" y="815339"/>
                  </a:lnTo>
                  <a:lnTo>
                    <a:pt x="292100" y="831850"/>
                  </a:lnTo>
                  <a:lnTo>
                    <a:pt x="335279" y="843914"/>
                  </a:lnTo>
                  <a:lnTo>
                    <a:pt x="380364" y="850900"/>
                  </a:lnTo>
                  <a:lnTo>
                    <a:pt x="426720" y="853439"/>
                  </a:lnTo>
                  <a:lnTo>
                    <a:pt x="473075" y="850900"/>
                  </a:lnTo>
                  <a:lnTo>
                    <a:pt x="518159" y="843914"/>
                  </a:lnTo>
                  <a:lnTo>
                    <a:pt x="561339" y="831850"/>
                  </a:lnTo>
                  <a:lnTo>
                    <a:pt x="603250" y="815339"/>
                  </a:lnTo>
                  <a:lnTo>
                    <a:pt x="641984" y="795020"/>
                  </a:lnTo>
                  <a:lnTo>
                    <a:pt x="678814" y="770889"/>
                  </a:lnTo>
                  <a:lnTo>
                    <a:pt x="712470" y="743585"/>
                  </a:lnTo>
                  <a:lnTo>
                    <a:pt x="743584" y="712470"/>
                  </a:lnTo>
                  <a:lnTo>
                    <a:pt x="770889" y="678814"/>
                  </a:lnTo>
                  <a:lnTo>
                    <a:pt x="795020" y="641985"/>
                  </a:lnTo>
                  <a:lnTo>
                    <a:pt x="815339" y="603250"/>
                  </a:lnTo>
                  <a:lnTo>
                    <a:pt x="831850" y="561339"/>
                  </a:lnTo>
                  <a:lnTo>
                    <a:pt x="843914" y="518160"/>
                  </a:lnTo>
                  <a:lnTo>
                    <a:pt x="850900" y="473075"/>
                  </a:lnTo>
                  <a:lnTo>
                    <a:pt x="853439" y="426720"/>
                  </a:lnTo>
                  <a:lnTo>
                    <a:pt x="850900" y="380364"/>
                  </a:lnTo>
                  <a:lnTo>
                    <a:pt x="843914" y="335279"/>
                  </a:lnTo>
                  <a:lnTo>
                    <a:pt x="831850" y="292100"/>
                  </a:lnTo>
                  <a:lnTo>
                    <a:pt x="815339" y="250189"/>
                  </a:lnTo>
                  <a:lnTo>
                    <a:pt x="795020" y="211454"/>
                  </a:lnTo>
                  <a:lnTo>
                    <a:pt x="770889" y="174625"/>
                  </a:lnTo>
                  <a:lnTo>
                    <a:pt x="743584" y="140970"/>
                  </a:lnTo>
                  <a:lnTo>
                    <a:pt x="712470" y="109854"/>
                  </a:lnTo>
                  <a:lnTo>
                    <a:pt x="678814" y="82550"/>
                  </a:lnTo>
                  <a:lnTo>
                    <a:pt x="641984" y="58420"/>
                  </a:lnTo>
                  <a:lnTo>
                    <a:pt x="603250" y="38100"/>
                  </a:lnTo>
                  <a:lnTo>
                    <a:pt x="561339" y="21589"/>
                  </a:lnTo>
                  <a:lnTo>
                    <a:pt x="518159" y="9525"/>
                  </a:lnTo>
                  <a:lnTo>
                    <a:pt x="473075" y="2539"/>
                  </a:lnTo>
                  <a:lnTo>
                    <a:pt x="426720"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18" name="Google Shape;218;p12"/>
            <p:cNvPicPr preferRelativeResize="0"/>
            <p:nvPr/>
          </p:nvPicPr>
          <p:blipFill rotWithShape="1">
            <a:blip r:embed="rId5">
              <a:alphaModFix/>
            </a:blip>
            <a:srcRect/>
            <a:stretch/>
          </p:blipFill>
          <p:spPr>
            <a:xfrm>
              <a:off x="8195310" y="212089"/>
              <a:ext cx="765175" cy="608329"/>
            </a:xfrm>
            <a:prstGeom prst="rect">
              <a:avLst/>
            </a:prstGeom>
            <a:noFill/>
            <a:ln>
              <a:noFill/>
            </a:ln>
          </p:spPr>
        </p:pic>
        <p:pic>
          <p:nvPicPr>
            <p:cNvPr id="219" name="Google Shape;219;p12"/>
            <p:cNvPicPr preferRelativeResize="0"/>
            <p:nvPr/>
          </p:nvPicPr>
          <p:blipFill rotWithShape="1">
            <a:blip r:embed="rId6">
              <a:alphaModFix/>
            </a:blip>
            <a:srcRect/>
            <a:stretch/>
          </p:blipFill>
          <p:spPr>
            <a:xfrm>
              <a:off x="5109685" y="1566403"/>
              <a:ext cx="3778885" cy="2099944"/>
            </a:xfrm>
            <a:prstGeom prst="rect">
              <a:avLst/>
            </a:prstGeom>
            <a:noFill/>
            <a:ln>
              <a:noFill/>
            </a:ln>
          </p:spPr>
        </p:pic>
      </p:grpSp>
      <p:sp>
        <p:nvSpPr>
          <p:cNvPr id="220" name="Google Shape;220;p12"/>
          <p:cNvSpPr txBox="1"/>
          <p:nvPr/>
        </p:nvSpPr>
        <p:spPr>
          <a:xfrm>
            <a:off x="0" y="4866499"/>
            <a:ext cx="5029200" cy="276999"/>
          </a:xfrm>
          <a:prstGeom prst="rect">
            <a:avLst/>
          </a:prstGeom>
          <a:solidFill>
            <a:srgbClr val="FFAA15"/>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200"/>
              <a:buFont typeface="Arial"/>
              <a:buNone/>
            </a:pPr>
            <a:r>
              <a:rPr lang="de-DE" sz="1200">
                <a:solidFill>
                  <a:srgbClr val="000000"/>
                </a:solidFill>
                <a:latin typeface="Calibri"/>
                <a:ea typeface="Calibri"/>
                <a:cs typeface="Calibri"/>
                <a:sym typeface="Calibri"/>
              </a:rPr>
              <a:t>1.1. Browsen, Suchen, Filtern von Daten, Informationen und digitalen Inhalten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13"/>
          <p:cNvSpPr txBox="1">
            <a:spLocks noGrp="1"/>
          </p:cNvSpPr>
          <p:nvPr>
            <p:ph type="title"/>
          </p:nvPr>
        </p:nvSpPr>
        <p:spPr>
          <a:xfrm>
            <a:off x="801877" y="839470"/>
            <a:ext cx="7320280" cy="579755"/>
          </a:xfrm>
          <a:prstGeom prst="rect">
            <a:avLst/>
          </a:prstGeom>
          <a:noFill/>
          <a:ln>
            <a:noFill/>
          </a:ln>
        </p:spPr>
        <p:txBody>
          <a:bodyPr spcFirstLastPara="1" wrap="square" lIns="0" tIns="106550" rIns="0" bIns="0" anchor="t" anchorCtr="0">
            <a:spAutoFit/>
          </a:bodyPr>
          <a:lstStyle/>
          <a:p>
            <a:pPr marL="2925445" marR="5080" lvl="0" indent="-2713990" algn="l" rtl="0">
              <a:lnSpc>
                <a:spcPct val="111249"/>
              </a:lnSpc>
              <a:spcBef>
                <a:spcPts val="0"/>
              </a:spcBef>
              <a:spcAft>
                <a:spcPts val="0"/>
              </a:spcAft>
              <a:buNone/>
            </a:pPr>
            <a:r>
              <a:rPr lang="de-DE" sz="1600"/>
              <a:t>TIPP</a:t>
            </a:r>
            <a:r>
              <a:rPr lang="de-DE" sz="1600" b="0">
                <a:latin typeface="Calibri"/>
                <a:ea typeface="Calibri"/>
                <a:cs typeface="Calibri"/>
                <a:sym typeface="Calibri"/>
              </a:rPr>
              <a:t>: Um schnellen Zugriff auf eine häufig besuchte Website zu haben, können Sie </a:t>
            </a:r>
            <a:r>
              <a:rPr lang="de-DE" sz="1600"/>
              <a:t>ein  Lesezeichen setzen</a:t>
            </a:r>
            <a:r>
              <a:rPr lang="de-DE" sz="1600" b="0">
                <a:latin typeface="Calibri"/>
                <a:ea typeface="Calibri"/>
                <a:cs typeface="Calibri"/>
                <a:sym typeface="Calibri"/>
              </a:rPr>
              <a:t>!</a:t>
            </a:r>
            <a:endParaRPr sz="1600">
              <a:latin typeface="Calibri"/>
              <a:ea typeface="Calibri"/>
              <a:cs typeface="Calibri"/>
              <a:sym typeface="Calibri"/>
            </a:endParaRPr>
          </a:p>
        </p:txBody>
      </p:sp>
      <p:grpSp>
        <p:nvGrpSpPr>
          <p:cNvPr id="226" name="Google Shape;226;p13"/>
          <p:cNvGrpSpPr/>
          <p:nvPr/>
        </p:nvGrpSpPr>
        <p:grpSpPr>
          <a:xfrm>
            <a:off x="182879" y="88900"/>
            <a:ext cx="8822055" cy="4672963"/>
            <a:chOff x="182879" y="88900"/>
            <a:chExt cx="8822055" cy="4672963"/>
          </a:xfrm>
        </p:grpSpPr>
        <p:pic>
          <p:nvPicPr>
            <p:cNvPr id="227" name="Google Shape;227;p13"/>
            <p:cNvPicPr preferRelativeResize="0"/>
            <p:nvPr/>
          </p:nvPicPr>
          <p:blipFill rotWithShape="1">
            <a:blip r:embed="rId3">
              <a:alphaModFix/>
            </a:blip>
            <a:srcRect/>
            <a:stretch/>
          </p:blipFill>
          <p:spPr>
            <a:xfrm>
              <a:off x="182879" y="113665"/>
              <a:ext cx="1708658" cy="470535"/>
            </a:xfrm>
            <a:prstGeom prst="rect">
              <a:avLst/>
            </a:prstGeom>
            <a:noFill/>
            <a:ln>
              <a:noFill/>
            </a:ln>
          </p:spPr>
        </p:pic>
        <p:sp>
          <p:nvSpPr>
            <p:cNvPr id="228" name="Google Shape;228;p13"/>
            <p:cNvSpPr/>
            <p:nvPr/>
          </p:nvSpPr>
          <p:spPr>
            <a:xfrm>
              <a:off x="8151494" y="88900"/>
              <a:ext cx="853440" cy="853440"/>
            </a:xfrm>
            <a:custGeom>
              <a:avLst/>
              <a:gdLst/>
              <a:ahLst/>
              <a:cxnLst/>
              <a:rect l="l" t="t" r="r" b="b"/>
              <a:pathLst>
                <a:path w="853440" h="853440" extrusionOk="0">
                  <a:moveTo>
                    <a:pt x="426720" y="0"/>
                  </a:moveTo>
                  <a:lnTo>
                    <a:pt x="380364" y="2539"/>
                  </a:lnTo>
                  <a:lnTo>
                    <a:pt x="335279" y="9525"/>
                  </a:lnTo>
                  <a:lnTo>
                    <a:pt x="292100" y="21589"/>
                  </a:lnTo>
                  <a:lnTo>
                    <a:pt x="250189" y="38100"/>
                  </a:lnTo>
                  <a:lnTo>
                    <a:pt x="211454" y="58420"/>
                  </a:lnTo>
                  <a:lnTo>
                    <a:pt x="174625" y="82550"/>
                  </a:lnTo>
                  <a:lnTo>
                    <a:pt x="140970" y="109854"/>
                  </a:lnTo>
                  <a:lnTo>
                    <a:pt x="109854" y="140970"/>
                  </a:lnTo>
                  <a:lnTo>
                    <a:pt x="82550" y="174625"/>
                  </a:lnTo>
                  <a:lnTo>
                    <a:pt x="58420" y="211454"/>
                  </a:lnTo>
                  <a:lnTo>
                    <a:pt x="38100" y="250189"/>
                  </a:lnTo>
                  <a:lnTo>
                    <a:pt x="21589" y="292100"/>
                  </a:lnTo>
                  <a:lnTo>
                    <a:pt x="9525" y="335279"/>
                  </a:lnTo>
                  <a:lnTo>
                    <a:pt x="2539" y="380364"/>
                  </a:lnTo>
                  <a:lnTo>
                    <a:pt x="0" y="426720"/>
                  </a:lnTo>
                  <a:lnTo>
                    <a:pt x="2539" y="473075"/>
                  </a:lnTo>
                  <a:lnTo>
                    <a:pt x="9525" y="518160"/>
                  </a:lnTo>
                  <a:lnTo>
                    <a:pt x="21589" y="561339"/>
                  </a:lnTo>
                  <a:lnTo>
                    <a:pt x="38100" y="603250"/>
                  </a:lnTo>
                  <a:lnTo>
                    <a:pt x="58420" y="641985"/>
                  </a:lnTo>
                  <a:lnTo>
                    <a:pt x="82550" y="678814"/>
                  </a:lnTo>
                  <a:lnTo>
                    <a:pt x="109854" y="712470"/>
                  </a:lnTo>
                  <a:lnTo>
                    <a:pt x="140970" y="743585"/>
                  </a:lnTo>
                  <a:lnTo>
                    <a:pt x="174625" y="770889"/>
                  </a:lnTo>
                  <a:lnTo>
                    <a:pt x="211454" y="795020"/>
                  </a:lnTo>
                  <a:lnTo>
                    <a:pt x="250189" y="815339"/>
                  </a:lnTo>
                  <a:lnTo>
                    <a:pt x="292100" y="831850"/>
                  </a:lnTo>
                  <a:lnTo>
                    <a:pt x="335279" y="843914"/>
                  </a:lnTo>
                  <a:lnTo>
                    <a:pt x="380364" y="850900"/>
                  </a:lnTo>
                  <a:lnTo>
                    <a:pt x="426720" y="853439"/>
                  </a:lnTo>
                  <a:lnTo>
                    <a:pt x="473075" y="850900"/>
                  </a:lnTo>
                  <a:lnTo>
                    <a:pt x="518159" y="843914"/>
                  </a:lnTo>
                  <a:lnTo>
                    <a:pt x="561339" y="831850"/>
                  </a:lnTo>
                  <a:lnTo>
                    <a:pt x="603250" y="815339"/>
                  </a:lnTo>
                  <a:lnTo>
                    <a:pt x="641984" y="795020"/>
                  </a:lnTo>
                  <a:lnTo>
                    <a:pt x="678814" y="770889"/>
                  </a:lnTo>
                  <a:lnTo>
                    <a:pt x="712470" y="743585"/>
                  </a:lnTo>
                  <a:lnTo>
                    <a:pt x="743584" y="712470"/>
                  </a:lnTo>
                  <a:lnTo>
                    <a:pt x="770889" y="678814"/>
                  </a:lnTo>
                  <a:lnTo>
                    <a:pt x="795020" y="641985"/>
                  </a:lnTo>
                  <a:lnTo>
                    <a:pt x="815339" y="603250"/>
                  </a:lnTo>
                  <a:lnTo>
                    <a:pt x="831850" y="561339"/>
                  </a:lnTo>
                  <a:lnTo>
                    <a:pt x="843914" y="518160"/>
                  </a:lnTo>
                  <a:lnTo>
                    <a:pt x="850900" y="473075"/>
                  </a:lnTo>
                  <a:lnTo>
                    <a:pt x="853439" y="426720"/>
                  </a:lnTo>
                  <a:lnTo>
                    <a:pt x="850900" y="380364"/>
                  </a:lnTo>
                  <a:lnTo>
                    <a:pt x="843914" y="335279"/>
                  </a:lnTo>
                  <a:lnTo>
                    <a:pt x="831850" y="292100"/>
                  </a:lnTo>
                  <a:lnTo>
                    <a:pt x="815339" y="250189"/>
                  </a:lnTo>
                  <a:lnTo>
                    <a:pt x="795020" y="211454"/>
                  </a:lnTo>
                  <a:lnTo>
                    <a:pt x="770889" y="174625"/>
                  </a:lnTo>
                  <a:lnTo>
                    <a:pt x="743584" y="140970"/>
                  </a:lnTo>
                  <a:lnTo>
                    <a:pt x="712470" y="109854"/>
                  </a:lnTo>
                  <a:lnTo>
                    <a:pt x="678814" y="82550"/>
                  </a:lnTo>
                  <a:lnTo>
                    <a:pt x="641984" y="58420"/>
                  </a:lnTo>
                  <a:lnTo>
                    <a:pt x="603250" y="38100"/>
                  </a:lnTo>
                  <a:lnTo>
                    <a:pt x="561339" y="21589"/>
                  </a:lnTo>
                  <a:lnTo>
                    <a:pt x="518159" y="9525"/>
                  </a:lnTo>
                  <a:lnTo>
                    <a:pt x="473075" y="2539"/>
                  </a:lnTo>
                  <a:lnTo>
                    <a:pt x="426720"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29" name="Google Shape;229;p13"/>
            <p:cNvPicPr preferRelativeResize="0"/>
            <p:nvPr/>
          </p:nvPicPr>
          <p:blipFill rotWithShape="1">
            <a:blip r:embed="rId4">
              <a:alphaModFix/>
            </a:blip>
            <a:srcRect/>
            <a:stretch/>
          </p:blipFill>
          <p:spPr>
            <a:xfrm>
              <a:off x="8195309" y="212089"/>
              <a:ext cx="765175" cy="608329"/>
            </a:xfrm>
            <a:prstGeom prst="rect">
              <a:avLst/>
            </a:prstGeom>
            <a:noFill/>
            <a:ln>
              <a:noFill/>
            </a:ln>
          </p:spPr>
        </p:pic>
        <p:pic>
          <p:nvPicPr>
            <p:cNvPr id="230" name="Google Shape;230;p13"/>
            <p:cNvPicPr preferRelativeResize="0"/>
            <p:nvPr/>
          </p:nvPicPr>
          <p:blipFill rotWithShape="1">
            <a:blip r:embed="rId5">
              <a:alphaModFix/>
            </a:blip>
            <a:srcRect/>
            <a:stretch/>
          </p:blipFill>
          <p:spPr>
            <a:xfrm>
              <a:off x="1356360" y="1560194"/>
              <a:ext cx="6391274" cy="3201669"/>
            </a:xfrm>
            <a:prstGeom prst="rect">
              <a:avLst/>
            </a:prstGeom>
            <a:noFill/>
            <a:ln>
              <a:noFill/>
            </a:ln>
          </p:spPr>
        </p:pic>
      </p:grpSp>
      <p:sp>
        <p:nvSpPr>
          <p:cNvPr id="231" name="Google Shape;231;p13"/>
          <p:cNvSpPr txBox="1"/>
          <p:nvPr/>
        </p:nvSpPr>
        <p:spPr>
          <a:xfrm>
            <a:off x="0" y="4866501"/>
            <a:ext cx="5029200" cy="276999"/>
          </a:xfrm>
          <a:prstGeom prst="rect">
            <a:avLst/>
          </a:prstGeom>
          <a:solidFill>
            <a:srgbClr val="FFAA15"/>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200"/>
              <a:buFont typeface="Arial"/>
              <a:buNone/>
            </a:pPr>
            <a:r>
              <a:rPr lang="de-DE" sz="1200">
                <a:solidFill>
                  <a:srgbClr val="000000"/>
                </a:solidFill>
                <a:latin typeface="Calibri"/>
                <a:ea typeface="Calibri"/>
                <a:cs typeface="Calibri"/>
                <a:sym typeface="Calibri"/>
              </a:rPr>
              <a:t>1.1. Browsen, Suchen, Filtern von Daten, Informationen und digitalen Inhalten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235"/>
        <p:cNvGrpSpPr/>
        <p:nvPr/>
      </p:nvGrpSpPr>
      <p:grpSpPr>
        <a:xfrm>
          <a:off x="0" y="0"/>
          <a:ext cx="0" cy="0"/>
          <a:chOff x="0" y="0"/>
          <a:chExt cx="0" cy="0"/>
        </a:xfrm>
      </p:grpSpPr>
      <p:pic>
        <p:nvPicPr>
          <p:cNvPr id="236" name="Google Shape;236;p14"/>
          <p:cNvPicPr preferRelativeResize="0"/>
          <p:nvPr/>
        </p:nvPicPr>
        <p:blipFill rotWithShape="1">
          <a:blip r:embed="rId3">
            <a:alphaModFix/>
          </a:blip>
          <a:srcRect/>
          <a:stretch/>
        </p:blipFill>
        <p:spPr>
          <a:xfrm>
            <a:off x="0" y="0"/>
            <a:ext cx="9143999" cy="5143498"/>
          </a:xfrm>
          <a:prstGeom prst="rect">
            <a:avLst/>
          </a:prstGeom>
          <a:noFill/>
          <a:ln>
            <a:noFill/>
          </a:ln>
        </p:spPr>
      </p:pic>
      <p:sp>
        <p:nvSpPr>
          <p:cNvPr id="237" name="Google Shape;237;p14"/>
          <p:cNvSpPr txBox="1">
            <a:spLocks noGrp="1"/>
          </p:cNvSpPr>
          <p:nvPr>
            <p:ph type="title"/>
          </p:nvPr>
        </p:nvSpPr>
        <p:spPr>
          <a:xfrm>
            <a:off x="1149350" y="1019492"/>
            <a:ext cx="7508875" cy="29972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de-DE">
                <a:solidFill>
                  <a:srgbClr val="FFAA15"/>
                </a:solidFill>
              </a:rPr>
              <a:t>AKTIVITÄT 1.1.1: </a:t>
            </a:r>
            <a:r>
              <a:rPr lang="de-DE"/>
              <a:t>NACH EINEM JOB SUCHEN UND SICH ONLINE BEWERBEN (20')</a:t>
            </a:r>
            <a:endParaRPr/>
          </a:p>
        </p:txBody>
      </p:sp>
      <p:sp>
        <p:nvSpPr>
          <p:cNvPr id="238" name="Google Shape;238;p14"/>
          <p:cNvSpPr txBox="1"/>
          <p:nvPr/>
        </p:nvSpPr>
        <p:spPr>
          <a:xfrm>
            <a:off x="1162049" y="1600074"/>
            <a:ext cx="7794625" cy="518159"/>
          </a:xfrm>
          <a:prstGeom prst="rect">
            <a:avLst/>
          </a:prstGeom>
          <a:noFill/>
          <a:ln>
            <a:noFill/>
          </a:ln>
        </p:spPr>
        <p:txBody>
          <a:bodyPr spcFirstLastPara="1" wrap="square" lIns="0" tIns="8250" rIns="0" bIns="0" anchor="t" anchorCtr="0">
            <a:spAutoFit/>
          </a:bodyPr>
          <a:lstStyle/>
          <a:p>
            <a:pPr marL="12700" marR="5080" lvl="0" indent="0" algn="l" rtl="0">
              <a:lnSpc>
                <a:spcPct val="101899"/>
              </a:lnSpc>
              <a:spcBef>
                <a:spcPts val="0"/>
              </a:spcBef>
              <a:spcAft>
                <a:spcPts val="0"/>
              </a:spcAft>
              <a:buNone/>
            </a:pPr>
            <a:r>
              <a:rPr lang="de-DE" sz="1600" b="1">
                <a:solidFill>
                  <a:srgbClr val="FFFFFF"/>
                </a:solidFill>
                <a:latin typeface="Calibri"/>
                <a:ea typeface="Calibri"/>
                <a:cs typeface="Calibri"/>
                <a:sym typeface="Calibri"/>
              </a:rPr>
              <a:t>Denken Sie an die digitalen Fähigkeiten, die Sie haben müssen, um online nach einem Job zu  </a:t>
            </a:r>
            <a:r>
              <a:rPr lang="de-DE" sz="1600" b="1">
                <a:solidFill>
                  <a:schemeClr val="dk1"/>
                </a:solidFill>
                <a:latin typeface="Calibri"/>
                <a:ea typeface="Calibri"/>
                <a:cs typeface="Calibri"/>
                <a:sym typeface="Calibri"/>
              </a:rPr>
              <a:t>suchen</a:t>
            </a:r>
            <a:r>
              <a:rPr lang="de-DE" sz="1600" b="1">
                <a:solidFill>
                  <a:srgbClr val="FFFFFF"/>
                </a:solidFill>
                <a:latin typeface="Calibri"/>
                <a:ea typeface="Calibri"/>
                <a:cs typeface="Calibri"/>
                <a:sym typeface="Calibri"/>
              </a:rPr>
              <a:t>:</a:t>
            </a:r>
            <a:endParaRPr sz="1600">
              <a:solidFill>
                <a:schemeClr val="dk1"/>
              </a:solidFill>
              <a:latin typeface="Calibri"/>
              <a:ea typeface="Calibri"/>
              <a:cs typeface="Calibri"/>
              <a:sym typeface="Calibri"/>
            </a:endParaRPr>
          </a:p>
        </p:txBody>
      </p:sp>
      <p:sp>
        <p:nvSpPr>
          <p:cNvPr id="239" name="Google Shape;239;p14"/>
          <p:cNvSpPr txBox="1"/>
          <p:nvPr/>
        </p:nvSpPr>
        <p:spPr>
          <a:xfrm>
            <a:off x="1149350" y="3452621"/>
            <a:ext cx="7820025" cy="517525"/>
          </a:xfrm>
          <a:prstGeom prst="rect">
            <a:avLst/>
          </a:prstGeom>
          <a:noFill/>
          <a:ln>
            <a:noFill/>
          </a:ln>
        </p:spPr>
        <p:txBody>
          <a:bodyPr spcFirstLastPara="1" wrap="square" lIns="0" tIns="8875" rIns="0" bIns="0" anchor="t" anchorCtr="0">
            <a:spAutoFit/>
          </a:bodyPr>
          <a:lstStyle/>
          <a:p>
            <a:pPr marL="12700" marR="5080" lvl="0" indent="0" algn="l" rtl="0">
              <a:lnSpc>
                <a:spcPct val="101600"/>
              </a:lnSpc>
              <a:spcBef>
                <a:spcPts val="0"/>
              </a:spcBef>
              <a:spcAft>
                <a:spcPts val="0"/>
              </a:spcAft>
              <a:buNone/>
            </a:pPr>
            <a:r>
              <a:rPr lang="de-DE" sz="1600" b="1">
                <a:solidFill>
                  <a:srgbClr val="FFFFFF"/>
                </a:solidFill>
                <a:latin typeface="Calibri"/>
                <a:ea typeface="Calibri"/>
                <a:cs typeface="Calibri"/>
                <a:sym typeface="Calibri"/>
              </a:rPr>
              <a:t>Denken Sie an die digitalen Fähigkeiten, die Sie haben müssen, um sich online für eine Stelle  </a:t>
            </a:r>
            <a:r>
              <a:rPr lang="de-DE" sz="1600" b="1">
                <a:solidFill>
                  <a:schemeClr val="dk1"/>
                </a:solidFill>
                <a:latin typeface="Calibri"/>
                <a:ea typeface="Calibri"/>
                <a:cs typeface="Calibri"/>
                <a:sym typeface="Calibri"/>
              </a:rPr>
              <a:t>bewerben zu </a:t>
            </a:r>
            <a:r>
              <a:rPr lang="de-DE" sz="1600" b="1">
                <a:solidFill>
                  <a:srgbClr val="FFFFFF"/>
                </a:solidFill>
                <a:latin typeface="Calibri"/>
                <a:ea typeface="Calibri"/>
                <a:cs typeface="Calibri"/>
                <a:sym typeface="Calibri"/>
              </a:rPr>
              <a:t>können:</a:t>
            </a:r>
            <a:endParaRPr sz="1600">
              <a:solidFill>
                <a:schemeClr val="dk1"/>
              </a:solidFill>
              <a:latin typeface="Calibri"/>
              <a:ea typeface="Calibri"/>
              <a:cs typeface="Calibri"/>
              <a:sym typeface="Calibri"/>
            </a:endParaRPr>
          </a:p>
        </p:txBody>
      </p:sp>
      <p:grpSp>
        <p:nvGrpSpPr>
          <p:cNvPr id="240" name="Google Shape;240;p14"/>
          <p:cNvGrpSpPr/>
          <p:nvPr/>
        </p:nvGrpSpPr>
        <p:grpSpPr>
          <a:xfrm>
            <a:off x="182879" y="88900"/>
            <a:ext cx="8822055" cy="853440"/>
            <a:chOff x="182879" y="88900"/>
            <a:chExt cx="8822055" cy="853440"/>
          </a:xfrm>
        </p:grpSpPr>
        <p:pic>
          <p:nvPicPr>
            <p:cNvPr id="241" name="Google Shape;241;p14"/>
            <p:cNvPicPr preferRelativeResize="0"/>
            <p:nvPr/>
          </p:nvPicPr>
          <p:blipFill rotWithShape="1">
            <a:blip r:embed="rId4">
              <a:alphaModFix/>
            </a:blip>
            <a:srcRect/>
            <a:stretch/>
          </p:blipFill>
          <p:spPr>
            <a:xfrm>
              <a:off x="182879" y="112141"/>
              <a:ext cx="1708658" cy="470535"/>
            </a:xfrm>
            <a:prstGeom prst="rect">
              <a:avLst/>
            </a:prstGeom>
            <a:noFill/>
            <a:ln>
              <a:noFill/>
            </a:ln>
          </p:spPr>
        </p:pic>
        <p:sp>
          <p:nvSpPr>
            <p:cNvPr id="242" name="Google Shape;242;p14"/>
            <p:cNvSpPr/>
            <p:nvPr/>
          </p:nvSpPr>
          <p:spPr>
            <a:xfrm>
              <a:off x="8151494" y="88900"/>
              <a:ext cx="853440" cy="853440"/>
            </a:xfrm>
            <a:custGeom>
              <a:avLst/>
              <a:gdLst/>
              <a:ahLst/>
              <a:cxnLst/>
              <a:rect l="l" t="t" r="r" b="b"/>
              <a:pathLst>
                <a:path w="853440" h="853440" extrusionOk="0">
                  <a:moveTo>
                    <a:pt x="426720" y="0"/>
                  </a:moveTo>
                  <a:lnTo>
                    <a:pt x="379729" y="2539"/>
                  </a:lnTo>
                  <a:lnTo>
                    <a:pt x="334645" y="10160"/>
                  </a:lnTo>
                  <a:lnTo>
                    <a:pt x="291464" y="22225"/>
                  </a:lnTo>
                  <a:lnTo>
                    <a:pt x="250189" y="38100"/>
                  </a:lnTo>
                  <a:lnTo>
                    <a:pt x="210820" y="58420"/>
                  </a:lnTo>
                  <a:lnTo>
                    <a:pt x="174625" y="82550"/>
                  </a:lnTo>
                  <a:lnTo>
                    <a:pt x="140334" y="109854"/>
                  </a:lnTo>
                  <a:lnTo>
                    <a:pt x="109854" y="140970"/>
                  </a:lnTo>
                  <a:lnTo>
                    <a:pt x="81914" y="174625"/>
                  </a:lnTo>
                  <a:lnTo>
                    <a:pt x="57784" y="211454"/>
                  </a:lnTo>
                  <a:lnTo>
                    <a:pt x="37464" y="250825"/>
                  </a:lnTo>
                  <a:lnTo>
                    <a:pt x="21589" y="292100"/>
                  </a:lnTo>
                  <a:lnTo>
                    <a:pt x="9525" y="335279"/>
                  </a:lnTo>
                  <a:lnTo>
                    <a:pt x="2539" y="380364"/>
                  </a:lnTo>
                  <a:lnTo>
                    <a:pt x="0" y="426720"/>
                  </a:lnTo>
                  <a:lnTo>
                    <a:pt x="2539" y="473710"/>
                  </a:lnTo>
                  <a:lnTo>
                    <a:pt x="9525" y="518795"/>
                  </a:lnTo>
                  <a:lnTo>
                    <a:pt x="21589" y="561975"/>
                  </a:lnTo>
                  <a:lnTo>
                    <a:pt x="37464" y="603250"/>
                  </a:lnTo>
                  <a:lnTo>
                    <a:pt x="57784" y="642620"/>
                  </a:lnTo>
                  <a:lnTo>
                    <a:pt x="81914" y="678814"/>
                  </a:lnTo>
                  <a:lnTo>
                    <a:pt x="109854" y="713104"/>
                  </a:lnTo>
                  <a:lnTo>
                    <a:pt x="140334" y="743585"/>
                  </a:lnTo>
                  <a:lnTo>
                    <a:pt x="174625" y="771525"/>
                  </a:lnTo>
                  <a:lnTo>
                    <a:pt x="210820" y="795654"/>
                  </a:lnTo>
                  <a:lnTo>
                    <a:pt x="250189" y="815975"/>
                  </a:lnTo>
                  <a:lnTo>
                    <a:pt x="291464" y="831850"/>
                  </a:lnTo>
                  <a:lnTo>
                    <a:pt x="334645" y="843914"/>
                  </a:lnTo>
                  <a:lnTo>
                    <a:pt x="379729" y="850900"/>
                  </a:lnTo>
                  <a:lnTo>
                    <a:pt x="426720" y="853439"/>
                  </a:lnTo>
                  <a:lnTo>
                    <a:pt x="473075" y="850900"/>
                  </a:lnTo>
                  <a:lnTo>
                    <a:pt x="518159" y="843914"/>
                  </a:lnTo>
                  <a:lnTo>
                    <a:pt x="561339" y="831850"/>
                  </a:lnTo>
                  <a:lnTo>
                    <a:pt x="602614" y="815975"/>
                  </a:lnTo>
                  <a:lnTo>
                    <a:pt x="641984" y="795654"/>
                  </a:lnTo>
                  <a:lnTo>
                    <a:pt x="678814" y="771525"/>
                  </a:lnTo>
                  <a:lnTo>
                    <a:pt x="712470" y="743585"/>
                  </a:lnTo>
                  <a:lnTo>
                    <a:pt x="742950" y="713104"/>
                  </a:lnTo>
                  <a:lnTo>
                    <a:pt x="770889" y="678814"/>
                  </a:lnTo>
                  <a:lnTo>
                    <a:pt x="795020" y="642620"/>
                  </a:lnTo>
                  <a:lnTo>
                    <a:pt x="815339" y="603250"/>
                  </a:lnTo>
                  <a:lnTo>
                    <a:pt x="831214" y="561975"/>
                  </a:lnTo>
                  <a:lnTo>
                    <a:pt x="843279" y="518795"/>
                  </a:lnTo>
                  <a:lnTo>
                    <a:pt x="850900" y="473710"/>
                  </a:lnTo>
                  <a:lnTo>
                    <a:pt x="853439" y="426720"/>
                  </a:lnTo>
                  <a:lnTo>
                    <a:pt x="850900" y="380364"/>
                  </a:lnTo>
                  <a:lnTo>
                    <a:pt x="843279" y="335279"/>
                  </a:lnTo>
                  <a:lnTo>
                    <a:pt x="831214" y="292100"/>
                  </a:lnTo>
                  <a:lnTo>
                    <a:pt x="815339" y="250825"/>
                  </a:lnTo>
                  <a:lnTo>
                    <a:pt x="795020" y="211454"/>
                  </a:lnTo>
                  <a:lnTo>
                    <a:pt x="770889" y="174625"/>
                  </a:lnTo>
                  <a:lnTo>
                    <a:pt x="742950" y="140970"/>
                  </a:lnTo>
                  <a:lnTo>
                    <a:pt x="712470" y="109854"/>
                  </a:lnTo>
                  <a:lnTo>
                    <a:pt x="678814" y="82550"/>
                  </a:lnTo>
                  <a:lnTo>
                    <a:pt x="641984" y="58420"/>
                  </a:lnTo>
                  <a:lnTo>
                    <a:pt x="602614" y="38100"/>
                  </a:lnTo>
                  <a:lnTo>
                    <a:pt x="561339" y="22225"/>
                  </a:lnTo>
                  <a:lnTo>
                    <a:pt x="518159" y="10160"/>
                  </a:lnTo>
                  <a:lnTo>
                    <a:pt x="473075" y="2539"/>
                  </a:lnTo>
                  <a:lnTo>
                    <a:pt x="426720"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43" name="Google Shape;243;p14"/>
            <p:cNvPicPr preferRelativeResize="0"/>
            <p:nvPr/>
          </p:nvPicPr>
          <p:blipFill rotWithShape="1">
            <a:blip r:embed="rId5">
              <a:alphaModFix/>
            </a:blip>
            <a:srcRect/>
            <a:stretch/>
          </p:blipFill>
          <p:spPr>
            <a:xfrm>
              <a:off x="8195944" y="212089"/>
              <a:ext cx="765175" cy="608329"/>
            </a:xfrm>
            <a:prstGeom prst="rect">
              <a:avLst/>
            </a:prstGeom>
            <a:noFill/>
            <a:ln>
              <a:noFill/>
            </a:ln>
          </p:spPr>
        </p:pic>
      </p:grpSp>
      <p:sp>
        <p:nvSpPr>
          <p:cNvPr id="244" name="Google Shape;244;p14"/>
          <p:cNvSpPr txBox="1"/>
          <p:nvPr/>
        </p:nvSpPr>
        <p:spPr>
          <a:xfrm>
            <a:off x="0" y="4866499"/>
            <a:ext cx="5029200" cy="276999"/>
          </a:xfrm>
          <a:prstGeom prst="rect">
            <a:avLst/>
          </a:prstGeom>
          <a:solidFill>
            <a:srgbClr val="FFAA15"/>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200"/>
              <a:buFont typeface="Arial"/>
              <a:buNone/>
            </a:pPr>
            <a:r>
              <a:rPr lang="de-DE" sz="1200">
                <a:solidFill>
                  <a:srgbClr val="000000"/>
                </a:solidFill>
                <a:latin typeface="Calibri"/>
                <a:ea typeface="Calibri"/>
                <a:cs typeface="Calibri"/>
                <a:sym typeface="Calibri"/>
              </a:rPr>
              <a:t>1.1. Browsen, Suchen, Filtern von Daten, Informationen und digitalen Inhalten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248"/>
        <p:cNvGrpSpPr/>
        <p:nvPr/>
      </p:nvGrpSpPr>
      <p:grpSpPr>
        <a:xfrm>
          <a:off x="0" y="0"/>
          <a:ext cx="0" cy="0"/>
          <a:chOff x="0" y="0"/>
          <a:chExt cx="0" cy="0"/>
        </a:xfrm>
      </p:grpSpPr>
      <p:grpSp>
        <p:nvGrpSpPr>
          <p:cNvPr id="249" name="Google Shape;249;p15"/>
          <p:cNvGrpSpPr/>
          <p:nvPr/>
        </p:nvGrpSpPr>
        <p:grpSpPr>
          <a:xfrm>
            <a:off x="0" y="0"/>
            <a:ext cx="9144000" cy="5143498"/>
            <a:chOff x="0" y="0"/>
            <a:chExt cx="9144000" cy="5143498"/>
          </a:xfrm>
        </p:grpSpPr>
        <p:pic>
          <p:nvPicPr>
            <p:cNvPr id="250" name="Google Shape;250;p15"/>
            <p:cNvPicPr preferRelativeResize="0"/>
            <p:nvPr/>
          </p:nvPicPr>
          <p:blipFill rotWithShape="1">
            <a:blip r:embed="rId3">
              <a:alphaModFix/>
            </a:blip>
            <a:srcRect/>
            <a:stretch/>
          </p:blipFill>
          <p:spPr>
            <a:xfrm>
              <a:off x="0" y="0"/>
              <a:ext cx="9144000" cy="5143498"/>
            </a:xfrm>
            <a:prstGeom prst="rect">
              <a:avLst/>
            </a:prstGeom>
            <a:noFill/>
            <a:ln>
              <a:noFill/>
            </a:ln>
          </p:spPr>
        </p:pic>
        <p:sp>
          <p:nvSpPr>
            <p:cNvPr id="251" name="Google Shape;251;p15"/>
            <p:cNvSpPr/>
            <p:nvPr/>
          </p:nvSpPr>
          <p:spPr>
            <a:xfrm>
              <a:off x="8151494" y="89535"/>
              <a:ext cx="853440" cy="853440"/>
            </a:xfrm>
            <a:custGeom>
              <a:avLst/>
              <a:gdLst/>
              <a:ahLst/>
              <a:cxnLst/>
              <a:rect l="l" t="t" r="r" b="b"/>
              <a:pathLst>
                <a:path w="853440" h="853440" extrusionOk="0">
                  <a:moveTo>
                    <a:pt x="426720" y="0"/>
                  </a:moveTo>
                  <a:lnTo>
                    <a:pt x="379730" y="2540"/>
                  </a:lnTo>
                  <a:lnTo>
                    <a:pt x="334645" y="9525"/>
                  </a:lnTo>
                  <a:lnTo>
                    <a:pt x="291465" y="21590"/>
                  </a:lnTo>
                  <a:lnTo>
                    <a:pt x="250190" y="37465"/>
                  </a:lnTo>
                  <a:lnTo>
                    <a:pt x="210820" y="57785"/>
                  </a:lnTo>
                  <a:lnTo>
                    <a:pt x="174625" y="81915"/>
                  </a:lnTo>
                  <a:lnTo>
                    <a:pt x="140335" y="109855"/>
                  </a:lnTo>
                  <a:lnTo>
                    <a:pt x="109855" y="140335"/>
                  </a:lnTo>
                  <a:lnTo>
                    <a:pt x="81915" y="174625"/>
                  </a:lnTo>
                  <a:lnTo>
                    <a:pt x="57785" y="210820"/>
                  </a:lnTo>
                  <a:lnTo>
                    <a:pt x="37465" y="250190"/>
                  </a:lnTo>
                  <a:lnTo>
                    <a:pt x="21590" y="291465"/>
                  </a:lnTo>
                  <a:lnTo>
                    <a:pt x="9525" y="334645"/>
                  </a:lnTo>
                  <a:lnTo>
                    <a:pt x="2540" y="379730"/>
                  </a:lnTo>
                  <a:lnTo>
                    <a:pt x="0" y="426720"/>
                  </a:lnTo>
                  <a:lnTo>
                    <a:pt x="2540" y="473075"/>
                  </a:lnTo>
                  <a:lnTo>
                    <a:pt x="9525" y="518159"/>
                  </a:lnTo>
                  <a:lnTo>
                    <a:pt x="21590" y="561340"/>
                  </a:lnTo>
                  <a:lnTo>
                    <a:pt x="37465" y="602615"/>
                  </a:lnTo>
                  <a:lnTo>
                    <a:pt x="57785" y="641985"/>
                  </a:lnTo>
                  <a:lnTo>
                    <a:pt x="81915" y="678815"/>
                  </a:lnTo>
                  <a:lnTo>
                    <a:pt x="109855" y="712470"/>
                  </a:lnTo>
                  <a:lnTo>
                    <a:pt x="140335" y="742950"/>
                  </a:lnTo>
                  <a:lnTo>
                    <a:pt x="174625" y="770890"/>
                  </a:lnTo>
                  <a:lnTo>
                    <a:pt x="210820" y="795020"/>
                  </a:lnTo>
                  <a:lnTo>
                    <a:pt x="250190" y="815340"/>
                  </a:lnTo>
                  <a:lnTo>
                    <a:pt x="291465" y="831215"/>
                  </a:lnTo>
                  <a:lnTo>
                    <a:pt x="334645" y="843280"/>
                  </a:lnTo>
                  <a:lnTo>
                    <a:pt x="379730" y="850900"/>
                  </a:lnTo>
                  <a:lnTo>
                    <a:pt x="426720" y="853440"/>
                  </a:lnTo>
                  <a:lnTo>
                    <a:pt x="473075" y="850900"/>
                  </a:lnTo>
                  <a:lnTo>
                    <a:pt x="518160" y="843280"/>
                  </a:lnTo>
                  <a:lnTo>
                    <a:pt x="561340" y="831215"/>
                  </a:lnTo>
                  <a:lnTo>
                    <a:pt x="602615" y="815340"/>
                  </a:lnTo>
                  <a:lnTo>
                    <a:pt x="641985" y="795020"/>
                  </a:lnTo>
                  <a:lnTo>
                    <a:pt x="678815" y="770890"/>
                  </a:lnTo>
                  <a:lnTo>
                    <a:pt x="712470" y="742950"/>
                  </a:lnTo>
                  <a:lnTo>
                    <a:pt x="742950" y="712470"/>
                  </a:lnTo>
                  <a:lnTo>
                    <a:pt x="770890" y="678815"/>
                  </a:lnTo>
                  <a:lnTo>
                    <a:pt x="795020" y="641985"/>
                  </a:lnTo>
                  <a:lnTo>
                    <a:pt x="815340" y="602615"/>
                  </a:lnTo>
                  <a:lnTo>
                    <a:pt x="831215" y="561340"/>
                  </a:lnTo>
                  <a:lnTo>
                    <a:pt x="843280" y="518159"/>
                  </a:lnTo>
                  <a:lnTo>
                    <a:pt x="850900" y="473075"/>
                  </a:lnTo>
                  <a:lnTo>
                    <a:pt x="853440" y="426720"/>
                  </a:lnTo>
                  <a:lnTo>
                    <a:pt x="850900" y="379730"/>
                  </a:lnTo>
                  <a:lnTo>
                    <a:pt x="843280" y="334645"/>
                  </a:lnTo>
                  <a:lnTo>
                    <a:pt x="831215" y="291465"/>
                  </a:lnTo>
                  <a:lnTo>
                    <a:pt x="815340" y="250190"/>
                  </a:lnTo>
                  <a:lnTo>
                    <a:pt x="795020" y="210820"/>
                  </a:lnTo>
                  <a:lnTo>
                    <a:pt x="770890" y="174625"/>
                  </a:lnTo>
                  <a:lnTo>
                    <a:pt x="742950" y="140335"/>
                  </a:lnTo>
                  <a:lnTo>
                    <a:pt x="712470" y="109855"/>
                  </a:lnTo>
                  <a:lnTo>
                    <a:pt x="678815" y="81915"/>
                  </a:lnTo>
                  <a:lnTo>
                    <a:pt x="641985" y="57785"/>
                  </a:lnTo>
                  <a:lnTo>
                    <a:pt x="602615" y="37465"/>
                  </a:lnTo>
                  <a:lnTo>
                    <a:pt x="561340" y="21590"/>
                  </a:lnTo>
                  <a:lnTo>
                    <a:pt x="518160" y="9525"/>
                  </a:lnTo>
                  <a:lnTo>
                    <a:pt x="473075" y="2540"/>
                  </a:lnTo>
                  <a:lnTo>
                    <a:pt x="426720"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52" name="Google Shape;252;p15"/>
            <p:cNvPicPr preferRelativeResize="0"/>
            <p:nvPr/>
          </p:nvPicPr>
          <p:blipFill rotWithShape="1">
            <a:blip r:embed="rId4">
              <a:alphaModFix/>
            </a:blip>
            <a:srcRect/>
            <a:stretch/>
          </p:blipFill>
          <p:spPr>
            <a:xfrm>
              <a:off x="8195944" y="213359"/>
              <a:ext cx="765175" cy="608329"/>
            </a:xfrm>
            <a:prstGeom prst="rect">
              <a:avLst/>
            </a:prstGeom>
            <a:noFill/>
            <a:ln>
              <a:noFill/>
            </a:ln>
          </p:spPr>
        </p:pic>
        <p:sp>
          <p:nvSpPr>
            <p:cNvPr id="253" name="Google Shape;253;p15"/>
            <p:cNvSpPr/>
            <p:nvPr/>
          </p:nvSpPr>
          <p:spPr>
            <a:xfrm>
              <a:off x="718184" y="655955"/>
              <a:ext cx="7847330" cy="4145279"/>
            </a:xfrm>
            <a:custGeom>
              <a:avLst/>
              <a:gdLst/>
              <a:ahLst/>
              <a:cxnLst/>
              <a:rect l="l" t="t" r="r" b="b"/>
              <a:pathLst>
                <a:path w="7847330" h="4145279" extrusionOk="0">
                  <a:moveTo>
                    <a:pt x="7847330" y="0"/>
                  </a:moveTo>
                  <a:lnTo>
                    <a:pt x="0" y="0"/>
                  </a:lnTo>
                  <a:lnTo>
                    <a:pt x="0" y="4145279"/>
                  </a:lnTo>
                  <a:lnTo>
                    <a:pt x="7847330" y="4145279"/>
                  </a:lnTo>
                  <a:lnTo>
                    <a:pt x="7847330" y="0"/>
                  </a:lnTo>
                  <a:close/>
                </a:path>
              </a:pathLst>
            </a:custGeom>
            <a:solidFill>
              <a:srgbClr val="FF9D7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4" name="Google Shape;254;p15"/>
            <p:cNvSpPr/>
            <p:nvPr/>
          </p:nvSpPr>
          <p:spPr>
            <a:xfrm>
              <a:off x="718184" y="655955"/>
              <a:ext cx="7847330" cy="4145279"/>
            </a:xfrm>
            <a:custGeom>
              <a:avLst/>
              <a:gdLst/>
              <a:ahLst/>
              <a:cxnLst/>
              <a:rect l="l" t="t" r="r" b="b"/>
              <a:pathLst>
                <a:path w="7847330" h="4145279" extrusionOk="0">
                  <a:moveTo>
                    <a:pt x="0" y="4145279"/>
                  </a:moveTo>
                  <a:lnTo>
                    <a:pt x="7847330" y="4145279"/>
                  </a:lnTo>
                  <a:lnTo>
                    <a:pt x="7847330" y="0"/>
                  </a:lnTo>
                  <a:lnTo>
                    <a:pt x="0" y="0"/>
                  </a:lnTo>
                  <a:lnTo>
                    <a:pt x="0" y="4145279"/>
                  </a:lnTo>
                  <a:close/>
                </a:path>
              </a:pathLst>
            </a:custGeom>
            <a:noFill/>
            <a:ln w="25400" cap="flat" cmpd="sng">
              <a:solidFill>
                <a:srgbClr val="001B6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55" name="Google Shape;255;p15"/>
          <p:cNvSpPr txBox="1">
            <a:spLocks noGrp="1"/>
          </p:cNvSpPr>
          <p:nvPr>
            <p:ph type="title"/>
          </p:nvPr>
        </p:nvSpPr>
        <p:spPr>
          <a:xfrm>
            <a:off x="801877" y="839470"/>
            <a:ext cx="7320280" cy="531684"/>
          </a:xfrm>
          <a:prstGeom prst="rect">
            <a:avLst/>
          </a:prstGeom>
          <a:noFill/>
          <a:ln>
            <a:noFill/>
          </a:ln>
        </p:spPr>
        <p:txBody>
          <a:bodyPr spcFirstLastPara="1" wrap="square" lIns="0" tIns="6975" rIns="0" bIns="0" anchor="t" anchorCtr="0">
            <a:spAutoFit/>
          </a:bodyPr>
          <a:lstStyle/>
          <a:p>
            <a:pPr marL="12700" marR="5080" lvl="0" indent="0" algn="l" rtl="0">
              <a:lnSpc>
                <a:spcPct val="101899"/>
              </a:lnSpc>
              <a:spcBef>
                <a:spcPts val="0"/>
              </a:spcBef>
              <a:spcAft>
                <a:spcPts val="0"/>
              </a:spcAft>
              <a:buNone/>
            </a:pPr>
            <a:r>
              <a:rPr lang="de-DE" sz="1700">
                <a:solidFill>
                  <a:srgbClr val="000000"/>
                </a:solidFill>
              </a:rPr>
              <a:t>AKTIVITÄT 1.1.1 – </a:t>
            </a:r>
            <a:r>
              <a:rPr lang="de-DE" sz="1700"/>
              <a:t>LÖSUNG: SUCHE NACH EINEM ARBEITSPLATZ UND ONLINE-  BEWERBUNG</a:t>
            </a:r>
            <a:endParaRPr/>
          </a:p>
        </p:txBody>
      </p:sp>
      <p:sp>
        <p:nvSpPr>
          <p:cNvPr id="256" name="Google Shape;256;p15"/>
          <p:cNvSpPr txBox="1"/>
          <p:nvPr/>
        </p:nvSpPr>
        <p:spPr>
          <a:xfrm>
            <a:off x="801116" y="1406092"/>
            <a:ext cx="7433945" cy="2251899"/>
          </a:xfrm>
          <a:prstGeom prst="rect">
            <a:avLst/>
          </a:prstGeom>
          <a:noFill/>
          <a:ln>
            <a:noFill/>
          </a:ln>
        </p:spPr>
        <p:txBody>
          <a:bodyPr spcFirstLastPara="1" wrap="square" lIns="0" tIns="119375" rIns="0" bIns="0" anchor="t" anchorCtr="0">
            <a:spAutoFit/>
          </a:bodyPr>
          <a:lstStyle/>
          <a:p>
            <a:pPr marL="13334" marR="0" lvl="0" indent="0" algn="l" rtl="0">
              <a:lnSpc>
                <a:spcPct val="100000"/>
              </a:lnSpc>
              <a:spcBef>
                <a:spcPts val="0"/>
              </a:spcBef>
              <a:spcAft>
                <a:spcPts val="0"/>
              </a:spcAft>
              <a:buNone/>
            </a:pPr>
            <a:r>
              <a:rPr lang="de-DE" sz="1400" b="1">
                <a:solidFill>
                  <a:schemeClr val="dk1"/>
                </a:solidFill>
                <a:latin typeface="Calibri"/>
                <a:ea typeface="Calibri"/>
                <a:cs typeface="Calibri"/>
                <a:sym typeface="Calibri"/>
              </a:rPr>
              <a:t>Denken Sie an die digitalen Fähigkeiten, die Sie haben müssen, um online nach einem Job zu suchen:</a:t>
            </a:r>
            <a:endParaRPr sz="1400">
              <a:solidFill>
                <a:schemeClr val="dk1"/>
              </a:solidFill>
              <a:latin typeface="Calibri"/>
              <a:ea typeface="Calibri"/>
              <a:cs typeface="Calibri"/>
              <a:sym typeface="Calibri"/>
            </a:endParaRPr>
          </a:p>
          <a:p>
            <a:pPr marL="298450" marR="0" lvl="0" indent="-285750" algn="l" rtl="0">
              <a:spcBef>
                <a:spcPts val="300"/>
              </a:spcBef>
              <a:spcAft>
                <a:spcPts val="0"/>
              </a:spcAft>
              <a:buClr>
                <a:srgbClr val="FFFFFF"/>
              </a:buClr>
              <a:buSzPts val="1400"/>
              <a:buFont typeface="Calibri"/>
              <a:buChar char="-"/>
            </a:pPr>
            <a:r>
              <a:rPr lang="de-DE" sz="1400">
                <a:solidFill>
                  <a:srgbClr val="FFFFFF"/>
                </a:solidFill>
                <a:latin typeface="Calibri"/>
                <a:ea typeface="Calibri"/>
                <a:cs typeface="Calibri"/>
                <a:sym typeface="Calibri"/>
              </a:rPr>
              <a:t>Fähigkeit, mehrere Websites mit Stellenangeboten zu suchen und zu erkennen</a:t>
            </a:r>
            <a:endParaRPr/>
          </a:p>
          <a:p>
            <a:pPr marL="298450" marR="0" lvl="0" indent="-285750" algn="l" rtl="0">
              <a:spcBef>
                <a:spcPts val="300"/>
              </a:spcBef>
              <a:spcAft>
                <a:spcPts val="0"/>
              </a:spcAft>
              <a:buClr>
                <a:srgbClr val="FFFFFF"/>
              </a:buClr>
              <a:buSzPts val="1400"/>
              <a:buFont typeface="Calibri"/>
              <a:buChar char="-"/>
            </a:pPr>
            <a:r>
              <a:rPr lang="de-DE" sz="1400">
                <a:solidFill>
                  <a:srgbClr val="FFFFFF"/>
                </a:solidFill>
                <a:latin typeface="Calibri"/>
                <a:ea typeface="Calibri"/>
                <a:cs typeface="Calibri"/>
                <a:sym typeface="Calibri"/>
              </a:rPr>
              <a:t>Möglichkeit, sich auf der Website zu registrieren/anzumelden, um Zugang zu den Stellenanzeigen zu erhalten </a:t>
            </a:r>
            <a:r>
              <a:rPr lang="de-DE" sz="1400" b="0" i="0" u="none" strike="noStrike" cap="none">
                <a:solidFill>
                  <a:srgbClr val="FFFFFF"/>
                </a:solidFill>
                <a:latin typeface="Calibri"/>
                <a:ea typeface="Calibri"/>
                <a:cs typeface="Calibri"/>
                <a:sym typeface="Calibri"/>
              </a:rPr>
              <a:t>und/oder sich zu bewerben</a:t>
            </a:r>
            <a:endParaRPr/>
          </a:p>
          <a:p>
            <a:pPr marL="298450" marR="0" lvl="0" indent="-285750" algn="l" rtl="0">
              <a:lnSpc>
                <a:spcPct val="100000"/>
              </a:lnSpc>
              <a:spcBef>
                <a:spcPts val="300"/>
              </a:spcBef>
              <a:spcAft>
                <a:spcPts val="0"/>
              </a:spcAft>
              <a:buClr>
                <a:srgbClr val="FFFFFF"/>
              </a:buClr>
              <a:buSzPts val="1400"/>
              <a:buFont typeface="Calibri"/>
              <a:buChar char="-"/>
            </a:pPr>
            <a:r>
              <a:rPr lang="de-DE" sz="1400" b="0" i="0" u="none" strike="noStrike" cap="none">
                <a:solidFill>
                  <a:srgbClr val="FFFFFF"/>
                </a:solidFill>
                <a:latin typeface="Calibri"/>
                <a:ea typeface="Calibri"/>
                <a:cs typeface="Calibri"/>
                <a:sym typeface="Calibri"/>
              </a:rPr>
              <a:t>Nutzen Sie berufliche Netzwerke wie </a:t>
            </a:r>
            <a:r>
              <a:rPr lang="de-DE" sz="1400" b="1" i="0" u="none" strike="noStrike" cap="none">
                <a:solidFill>
                  <a:srgbClr val="FFFFFF"/>
                </a:solidFill>
                <a:latin typeface="Calibri"/>
                <a:ea typeface="Calibri"/>
                <a:cs typeface="Calibri"/>
                <a:sym typeface="Calibri"/>
              </a:rPr>
              <a:t>LinkedIn</a:t>
            </a:r>
            <a:r>
              <a:rPr lang="de-DE" sz="1400" b="0" i="0" u="none" strike="noStrike" cap="none">
                <a:solidFill>
                  <a:srgbClr val="FFFFFF"/>
                </a:solidFill>
                <a:latin typeface="Calibri"/>
                <a:ea typeface="Calibri"/>
                <a:cs typeface="Calibri"/>
                <a:sym typeface="Calibri"/>
              </a:rPr>
              <a:t>, um mehr Stellen zu finden</a:t>
            </a:r>
            <a:endParaRPr/>
          </a:p>
          <a:p>
            <a:pPr marL="298450" marR="0" lvl="0" indent="-285750" algn="l" rtl="0">
              <a:lnSpc>
                <a:spcPct val="100000"/>
              </a:lnSpc>
              <a:spcBef>
                <a:spcPts val="300"/>
              </a:spcBef>
              <a:spcAft>
                <a:spcPts val="0"/>
              </a:spcAft>
              <a:buClr>
                <a:srgbClr val="FFFFFF"/>
              </a:buClr>
              <a:buSzPts val="1400"/>
              <a:buFont typeface="Calibri"/>
              <a:buChar char="-"/>
            </a:pPr>
            <a:r>
              <a:rPr lang="de-DE" sz="1400" b="0" i="0" u="none" strike="noStrike" cap="none">
                <a:solidFill>
                  <a:srgbClr val="FFFFFF"/>
                </a:solidFill>
                <a:latin typeface="Calibri"/>
                <a:ea typeface="Calibri"/>
                <a:cs typeface="Calibri"/>
                <a:sym typeface="Calibri"/>
              </a:rPr>
              <a:t>Möglichkeit, die für Sie relevanten Stellen </a:t>
            </a:r>
            <a:r>
              <a:rPr lang="de-DE" sz="1400" b="1" i="0" u="none" strike="noStrike" cap="none">
                <a:solidFill>
                  <a:srgbClr val="FFFFFF"/>
                </a:solidFill>
                <a:latin typeface="Calibri"/>
                <a:ea typeface="Calibri"/>
                <a:cs typeface="Calibri"/>
                <a:sym typeface="Calibri"/>
              </a:rPr>
              <a:t>herauszufiltern </a:t>
            </a:r>
            <a:r>
              <a:rPr lang="de-DE" sz="1400" b="0" i="0" u="none" strike="noStrike" cap="none">
                <a:solidFill>
                  <a:srgbClr val="FFFFFF"/>
                </a:solidFill>
                <a:latin typeface="Calibri"/>
                <a:ea typeface="Calibri"/>
                <a:cs typeface="Calibri"/>
                <a:sym typeface="Calibri"/>
              </a:rPr>
              <a:t>(Branche, Teilzeit-/ Vollzeitbeschäftigung,  Entfernung/Stadt)</a:t>
            </a:r>
            <a:endParaRPr/>
          </a:p>
          <a:p>
            <a:pPr marL="12700" marR="0" lvl="0" indent="0" algn="l" rtl="0">
              <a:spcBef>
                <a:spcPts val="300"/>
              </a:spcBef>
              <a:spcAft>
                <a:spcPts val="0"/>
              </a:spcAft>
              <a:buNone/>
            </a:pPr>
            <a:endParaRPr sz="140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endParaRPr sz="1400">
              <a:solidFill>
                <a:schemeClr val="dk1"/>
              </a:solidFill>
              <a:latin typeface="Calibri"/>
              <a:ea typeface="Calibri"/>
              <a:cs typeface="Calibri"/>
              <a:sym typeface="Calibri"/>
            </a:endParaRPr>
          </a:p>
        </p:txBody>
      </p:sp>
      <p:sp>
        <p:nvSpPr>
          <p:cNvPr id="257" name="Google Shape;257;p15"/>
          <p:cNvSpPr txBox="1"/>
          <p:nvPr/>
        </p:nvSpPr>
        <p:spPr>
          <a:xfrm>
            <a:off x="801116" y="3297978"/>
            <a:ext cx="7764398" cy="1386533"/>
          </a:xfrm>
          <a:prstGeom prst="rect">
            <a:avLst/>
          </a:prstGeom>
          <a:noFill/>
          <a:ln>
            <a:noFill/>
          </a:ln>
        </p:spPr>
        <p:txBody>
          <a:bodyPr spcFirstLastPara="1" wrap="square" lIns="0" tIns="8250" rIns="0" bIns="0" anchor="t" anchorCtr="0">
            <a:spAutoFit/>
          </a:bodyPr>
          <a:lstStyle/>
          <a:p>
            <a:pPr marL="13334" marR="365125" lvl="0" indent="0" algn="l" rtl="0">
              <a:lnSpc>
                <a:spcPct val="101899"/>
              </a:lnSpc>
              <a:spcBef>
                <a:spcPts val="0"/>
              </a:spcBef>
              <a:spcAft>
                <a:spcPts val="0"/>
              </a:spcAft>
              <a:buNone/>
            </a:pPr>
            <a:r>
              <a:rPr lang="de-DE" sz="1400" b="1">
                <a:solidFill>
                  <a:schemeClr val="dk1"/>
                </a:solidFill>
                <a:latin typeface="Calibri"/>
                <a:ea typeface="Calibri"/>
                <a:cs typeface="Calibri"/>
                <a:sym typeface="Calibri"/>
              </a:rPr>
              <a:t>Denken Sie an die digitalen Fähigkeiten, die Sie haben müssen, um sich online für eine Stelle bewerben zu  können:</a:t>
            </a:r>
            <a:endParaRPr sz="1400">
              <a:solidFill>
                <a:schemeClr val="dk1"/>
              </a:solidFill>
              <a:latin typeface="Calibri"/>
              <a:ea typeface="Calibri"/>
              <a:cs typeface="Calibri"/>
              <a:sym typeface="Calibri"/>
            </a:endParaRPr>
          </a:p>
          <a:p>
            <a:pPr marL="298450" marR="0" lvl="0" indent="-285750" algn="l" rtl="0">
              <a:spcBef>
                <a:spcPts val="300"/>
              </a:spcBef>
              <a:spcAft>
                <a:spcPts val="0"/>
              </a:spcAft>
              <a:buClr>
                <a:srgbClr val="FFFFFF"/>
              </a:buClr>
              <a:buSzPts val="1400"/>
              <a:buFont typeface="Calibri"/>
              <a:buChar char="-"/>
            </a:pPr>
            <a:r>
              <a:rPr lang="de-DE" sz="1400">
                <a:solidFill>
                  <a:srgbClr val="FFFFFF"/>
                </a:solidFill>
                <a:latin typeface="Calibri"/>
                <a:ea typeface="Calibri"/>
                <a:cs typeface="Calibri"/>
                <a:sym typeface="Calibri"/>
              </a:rPr>
              <a:t>Verstehen Sie die Schritte, um sich für die Stelle zu bewerben (über die Website einreichen/eine E-Mail senden)</a:t>
            </a:r>
            <a:endParaRPr/>
          </a:p>
          <a:p>
            <a:pPr marL="298450" marR="0" lvl="0" indent="-285750" algn="l" rtl="0">
              <a:spcBef>
                <a:spcPts val="300"/>
              </a:spcBef>
              <a:spcAft>
                <a:spcPts val="0"/>
              </a:spcAft>
              <a:buClr>
                <a:srgbClr val="FFFFFF"/>
              </a:buClr>
              <a:buSzPts val="1400"/>
              <a:buFont typeface="Calibri"/>
              <a:buChar char="-"/>
            </a:pPr>
            <a:r>
              <a:rPr lang="de-DE" sz="1400">
                <a:solidFill>
                  <a:srgbClr val="FFFFFF"/>
                </a:solidFill>
                <a:latin typeface="Calibri"/>
                <a:ea typeface="Calibri"/>
                <a:cs typeface="Calibri"/>
                <a:sym typeface="Calibri"/>
              </a:rPr>
              <a:t>Kenntnis der für die Bewerbung erforderlichen Unterlagen (Lebenslauf, Anschreiben, Hochschulzeugnisse usw.)</a:t>
            </a:r>
            <a:endParaRPr/>
          </a:p>
        </p:txBody>
      </p:sp>
      <p:pic>
        <p:nvPicPr>
          <p:cNvPr id="258" name="Google Shape;258;p15"/>
          <p:cNvPicPr preferRelativeResize="0"/>
          <p:nvPr/>
        </p:nvPicPr>
        <p:blipFill rotWithShape="1">
          <a:blip r:embed="rId5">
            <a:alphaModFix/>
          </a:blip>
          <a:srcRect/>
          <a:stretch/>
        </p:blipFill>
        <p:spPr>
          <a:xfrm>
            <a:off x="182879" y="114300"/>
            <a:ext cx="1714245" cy="470535"/>
          </a:xfrm>
          <a:prstGeom prst="rect">
            <a:avLst/>
          </a:prstGeom>
          <a:noFill/>
          <a:ln>
            <a:noFill/>
          </a:ln>
        </p:spPr>
      </p:pic>
      <p:sp>
        <p:nvSpPr>
          <p:cNvPr id="259" name="Google Shape;259;p15"/>
          <p:cNvSpPr txBox="1"/>
          <p:nvPr/>
        </p:nvSpPr>
        <p:spPr>
          <a:xfrm>
            <a:off x="0" y="4866499"/>
            <a:ext cx="5029200" cy="276999"/>
          </a:xfrm>
          <a:prstGeom prst="rect">
            <a:avLst/>
          </a:prstGeom>
          <a:solidFill>
            <a:srgbClr val="FFAA15"/>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200"/>
              <a:buFont typeface="Arial"/>
              <a:buNone/>
            </a:pPr>
            <a:r>
              <a:rPr lang="de-DE" sz="1200">
                <a:solidFill>
                  <a:srgbClr val="000000"/>
                </a:solidFill>
                <a:latin typeface="Calibri"/>
                <a:ea typeface="Calibri"/>
                <a:cs typeface="Calibri"/>
                <a:sym typeface="Calibri"/>
              </a:rPr>
              <a:t>1.1. Browsen, Suchen, Filtern von Daten, Informationen und digitalen Inhalten</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263"/>
        <p:cNvGrpSpPr/>
        <p:nvPr/>
      </p:nvGrpSpPr>
      <p:grpSpPr>
        <a:xfrm>
          <a:off x="0" y="0"/>
          <a:ext cx="0" cy="0"/>
          <a:chOff x="0" y="0"/>
          <a:chExt cx="0" cy="0"/>
        </a:xfrm>
      </p:grpSpPr>
      <p:pic>
        <p:nvPicPr>
          <p:cNvPr id="264" name="Google Shape;264;p16"/>
          <p:cNvPicPr preferRelativeResize="0"/>
          <p:nvPr/>
        </p:nvPicPr>
        <p:blipFill rotWithShape="1">
          <a:blip r:embed="rId3">
            <a:alphaModFix/>
          </a:blip>
          <a:srcRect/>
          <a:stretch/>
        </p:blipFill>
        <p:spPr>
          <a:xfrm>
            <a:off x="0" y="0"/>
            <a:ext cx="9144000" cy="5143498"/>
          </a:xfrm>
          <a:prstGeom prst="rect">
            <a:avLst/>
          </a:prstGeom>
          <a:noFill/>
          <a:ln>
            <a:noFill/>
          </a:ln>
        </p:spPr>
      </p:pic>
      <p:sp>
        <p:nvSpPr>
          <p:cNvPr id="265" name="Google Shape;265;p16"/>
          <p:cNvSpPr txBox="1">
            <a:spLocks noGrp="1"/>
          </p:cNvSpPr>
          <p:nvPr>
            <p:ph type="title"/>
          </p:nvPr>
        </p:nvSpPr>
        <p:spPr>
          <a:xfrm>
            <a:off x="1407667" y="1183894"/>
            <a:ext cx="6206490" cy="29972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de-DE">
                <a:solidFill>
                  <a:srgbClr val="FFAA14"/>
                </a:solidFill>
              </a:rPr>
              <a:t>BEWERTUNG VON INFORMATIONEN UND QUELLEN IM INTERNET</a:t>
            </a:r>
            <a:endParaRPr/>
          </a:p>
        </p:txBody>
      </p:sp>
      <p:sp>
        <p:nvSpPr>
          <p:cNvPr id="266" name="Google Shape;266;p16"/>
          <p:cNvSpPr txBox="1"/>
          <p:nvPr/>
        </p:nvSpPr>
        <p:spPr>
          <a:xfrm>
            <a:off x="710437" y="1676145"/>
            <a:ext cx="8062595" cy="3027111"/>
          </a:xfrm>
          <a:prstGeom prst="rect">
            <a:avLst/>
          </a:prstGeom>
          <a:noFill/>
          <a:ln>
            <a:noFill/>
          </a:ln>
        </p:spPr>
        <p:txBody>
          <a:bodyPr spcFirstLastPara="1" wrap="square" lIns="0" tIns="10775" rIns="0" bIns="0" anchor="t" anchorCtr="0">
            <a:spAutoFit/>
          </a:bodyPr>
          <a:lstStyle/>
          <a:p>
            <a:pPr marL="0" marR="0" lvl="0" indent="0" algn="l" rtl="0">
              <a:lnSpc>
                <a:spcPct val="100000"/>
              </a:lnSpc>
              <a:spcBef>
                <a:spcPts val="0"/>
              </a:spcBef>
              <a:spcAft>
                <a:spcPts val="0"/>
              </a:spcAft>
              <a:buNone/>
            </a:pPr>
            <a:r>
              <a:rPr lang="de-DE" sz="1400">
                <a:solidFill>
                  <a:srgbClr val="FFFFFF"/>
                </a:solidFill>
                <a:latin typeface="Calibri"/>
                <a:ea typeface="Calibri"/>
                <a:cs typeface="Calibri"/>
                <a:sym typeface="Calibri"/>
              </a:rPr>
              <a:t>Wir werden täglich mit Informationen überflutet. Daher ist es wichtig, dass wir in der Lage sind, die Absicht der Autor*innen, die Glaubwürdigkeit der Quelle und die Zuverlässigkeit des Inhalts kritisch zu beurteilen. </a:t>
            </a:r>
            <a:endParaRPr/>
          </a:p>
          <a:p>
            <a:pPr marL="0" marR="0" lvl="0" indent="0" algn="l" rtl="0">
              <a:lnSpc>
                <a:spcPct val="100000"/>
              </a:lnSpc>
              <a:spcBef>
                <a:spcPts val="25"/>
              </a:spcBef>
              <a:spcAft>
                <a:spcPts val="0"/>
              </a:spcAft>
              <a:buNone/>
            </a:pPr>
            <a:endParaRPr sz="1400">
              <a:solidFill>
                <a:srgbClr val="FFFFFF"/>
              </a:solidFill>
              <a:latin typeface="Calibri"/>
              <a:ea typeface="Calibri"/>
              <a:cs typeface="Calibri"/>
              <a:sym typeface="Calibri"/>
            </a:endParaRPr>
          </a:p>
          <a:p>
            <a:pPr marL="13334" marR="0" lvl="0" indent="0" algn="l" rtl="0">
              <a:lnSpc>
                <a:spcPct val="100000"/>
              </a:lnSpc>
              <a:spcBef>
                <a:spcPts val="0"/>
              </a:spcBef>
              <a:spcAft>
                <a:spcPts val="0"/>
              </a:spcAft>
              <a:buNone/>
            </a:pPr>
            <a:r>
              <a:rPr lang="de-DE" sz="1400">
                <a:solidFill>
                  <a:srgbClr val="FFFFFF"/>
                </a:solidFill>
                <a:latin typeface="Calibri"/>
                <a:ea typeface="Calibri"/>
                <a:cs typeface="Calibri"/>
                <a:sym typeface="Calibri"/>
              </a:rPr>
              <a:t>Merkmale einer </a:t>
            </a:r>
            <a:r>
              <a:rPr lang="de-DE" sz="1400" b="1">
                <a:solidFill>
                  <a:srgbClr val="FFFFFF"/>
                </a:solidFill>
                <a:latin typeface="Calibri"/>
                <a:ea typeface="Calibri"/>
                <a:cs typeface="Calibri"/>
                <a:sym typeface="Calibri"/>
              </a:rPr>
              <a:t>zuverlässigen </a:t>
            </a:r>
            <a:r>
              <a:rPr lang="de-DE" sz="1400">
                <a:solidFill>
                  <a:srgbClr val="FFFFFF"/>
                </a:solidFill>
                <a:latin typeface="Calibri"/>
                <a:ea typeface="Calibri"/>
                <a:cs typeface="Calibri"/>
                <a:sym typeface="Calibri"/>
              </a:rPr>
              <a:t>Quelle:</a:t>
            </a:r>
            <a:endParaRPr sz="1400">
              <a:solidFill>
                <a:schemeClr val="dk1"/>
              </a:solidFill>
              <a:latin typeface="Calibri"/>
              <a:ea typeface="Calibri"/>
              <a:cs typeface="Calibri"/>
              <a:sym typeface="Calibri"/>
            </a:endParaRPr>
          </a:p>
          <a:p>
            <a:pPr marL="300355" marR="335915" lvl="0" indent="-288290" algn="l" rtl="0">
              <a:lnSpc>
                <a:spcPct val="100000"/>
              </a:lnSpc>
              <a:spcBef>
                <a:spcPts val="5"/>
              </a:spcBef>
              <a:spcAft>
                <a:spcPts val="0"/>
              </a:spcAft>
              <a:buClr>
                <a:srgbClr val="FFFFFF"/>
              </a:buClr>
              <a:buSzPts val="1400"/>
              <a:buFont typeface="Calibri"/>
              <a:buChar char="-"/>
            </a:pPr>
            <a:r>
              <a:rPr lang="de-DE" sz="1400" b="1">
                <a:solidFill>
                  <a:srgbClr val="FFFFFF"/>
                </a:solidFill>
                <a:latin typeface="Calibri"/>
                <a:ea typeface="Calibri"/>
                <a:cs typeface="Calibri"/>
                <a:sym typeface="Calibri"/>
              </a:rPr>
              <a:t>Korrektheit </a:t>
            </a:r>
            <a:r>
              <a:rPr lang="de-DE" sz="1400">
                <a:solidFill>
                  <a:srgbClr val="FFFFFF"/>
                </a:solidFill>
                <a:latin typeface="Calibri"/>
                <a:ea typeface="Calibri"/>
                <a:cs typeface="Calibri"/>
                <a:sym typeface="Calibri"/>
              </a:rPr>
              <a:t>(Überprüfung mit anderen Quellen, von denen Sie wissen, dass sie vertrauenswürdig sind,  Hinweise)</a:t>
            </a:r>
            <a:endParaRPr sz="1400">
              <a:solidFill>
                <a:schemeClr val="dk1"/>
              </a:solidFill>
              <a:latin typeface="Calibri"/>
              <a:ea typeface="Calibri"/>
              <a:cs typeface="Calibri"/>
              <a:sym typeface="Calibri"/>
            </a:endParaRPr>
          </a:p>
          <a:p>
            <a:pPr marL="300355" marR="208915" lvl="0" indent="-288290" algn="l" rtl="0">
              <a:lnSpc>
                <a:spcPct val="100000"/>
              </a:lnSpc>
              <a:spcBef>
                <a:spcPts val="0"/>
              </a:spcBef>
              <a:spcAft>
                <a:spcPts val="0"/>
              </a:spcAft>
              <a:buClr>
                <a:srgbClr val="FFFFFF"/>
              </a:buClr>
              <a:buSzPts val="1400"/>
              <a:buFont typeface="Calibri"/>
              <a:buChar char="-"/>
            </a:pPr>
            <a:r>
              <a:rPr lang="de-DE" sz="1400" b="1">
                <a:solidFill>
                  <a:srgbClr val="FFFFFF"/>
                </a:solidFill>
                <a:latin typeface="Calibri"/>
                <a:ea typeface="Calibri"/>
                <a:cs typeface="Calibri"/>
                <a:sym typeface="Calibri"/>
              </a:rPr>
              <a:t>Seriösität </a:t>
            </a:r>
            <a:r>
              <a:rPr lang="de-DE" sz="1400">
                <a:solidFill>
                  <a:srgbClr val="FFFFFF"/>
                </a:solidFill>
                <a:latin typeface="Calibri"/>
                <a:ea typeface="Calibri"/>
                <a:cs typeface="Calibri"/>
                <a:sym typeface="Calibri"/>
              </a:rPr>
              <a:t>(Überprüfung der Autor*innen/der Institution; Überprüfung der Referenzen der Autor*innen zum Thema; Vorurteile erkennen)</a:t>
            </a:r>
            <a:endParaRPr sz="1400">
              <a:solidFill>
                <a:schemeClr val="dk1"/>
              </a:solidFill>
              <a:latin typeface="Calibri"/>
              <a:ea typeface="Calibri"/>
              <a:cs typeface="Calibri"/>
              <a:sym typeface="Calibri"/>
            </a:endParaRPr>
          </a:p>
          <a:p>
            <a:pPr marL="300355" marR="5080" lvl="0" indent="-287655" algn="l" rtl="0">
              <a:lnSpc>
                <a:spcPct val="119285"/>
              </a:lnSpc>
              <a:spcBef>
                <a:spcPts val="35"/>
              </a:spcBef>
              <a:spcAft>
                <a:spcPts val="0"/>
              </a:spcAft>
              <a:buClr>
                <a:srgbClr val="FFFFFF"/>
              </a:buClr>
              <a:buSzPts val="1400"/>
              <a:buFont typeface="Calibri"/>
              <a:buChar char="-"/>
            </a:pPr>
            <a:r>
              <a:rPr lang="de-DE" sz="1400" b="1">
                <a:solidFill>
                  <a:srgbClr val="FFFFFF"/>
                </a:solidFill>
                <a:latin typeface="Calibri"/>
                <a:ea typeface="Calibri"/>
                <a:cs typeface="Calibri"/>
                <a:sym typeface="Calibri"/>
              </a:rPr>
              <a:t>Aktualität </a:t>
            </a:r>
            <a:r>
              <a:rPr lang="de-DE" sz="1400">
                <a:solidFill>
                  <a:srgbClr val="FFFFFF"/>
                </a:solidFill>
                <a:latin typeface="Calibri"/>
                <a:ea typeface="Calibri"/>
                <a:cs typeface="Calibri"/>
                <a:sym typeface="Calibri"/>
              </a:rPr>
              <a:t>(je nachdem, wonach Sie suchen; das Veröffentlichungsdatum spielt eine Rolle, z. B. medizinische  Forschung im Vergleich zu einem Geschichtsprojekt)</a:t>
            </a:r>
            <a:endParaRPr sz="1400">
              <a:solidFill>
                <a:schemeClr val="dk1"/>
              </a:solidFill>
              <a:latin typeface="Calibri"/>
              <a:ea typeface="Calibri"/>
              <a:cs typeface="Calibri"/>
              <a:sym typeface="Calibri"/>
            </a:endParaRPr>
          </a:p>
          <a:p>
            <a:pPr marL="300355" marR="0" lvl="0" indent="-288290" algn="l" rtl="0">
              <a:lnSpc>
                <a:spcPct val="118571"/>
              </a:lnSpc>
              <a:spcBef>
                <a:spcPts val="0"/>
              </a:spcBef>
              <a:spcAft>
                <a:spcPts val="0"/>
              </a:spcAft>
              <a:buClr>
                <a:srgbClr val="FFFFFF"/>
              </a:buClr>
              <a:buSzPts val="1400"/>
              <a:buFont typeface="Calibri"/>
              <a:buChar char="-"/>
            </a:pPr>
            <a:r>
              <a:rPr lang="de-DE" sz="1400">
                <a:solidFill>
                  <a:srgbClr val="FFFFFF"/>
                </a:solidFill>
                <a:latin typeface="Calibri"/>
                <a:ea typeface="Calibri"/>
                <a:cs typeface="Calibri"/>
                <a:sym typeface="Calibri"/>
              </a:rPr>
              <a:t>Unterstützende </a:t>
            </a:r>
            <a:r>
              <a:rPr lang="de-DE" sz="1400" b="1">
                <a:solidFill>
                  <a:srgbClr val="FFFFFF"/>
                </a:solidFill>
                <a:latin typeface="Calibri"/>
                <a:ea typeface="Calibri"/>
                <a:cs typeface="Calibri"/>
                <a:sym typeface="Calibri"/>
              </a:rPr>
              <a:t>Dokumentation </a:t>
            </a:r>
            <a:r>
              <a:rPr lang="de-DE" sz="1400">
                <a:solidFill>
                  <a:srgbClr val="FFFFFF"/>
                </a:solidFill>
                <a:latin typeface="Calibri"/>
                <a:ea typeface="Calibri"/>
                <a:cs typeface="Calibri"/>
                <a:sym typeface="Calibri"/>
              </a:rPr>
              <a:t>(Grafiken, Tabellen, Referenzen, Zitate)</a:t>
            </a:r>
            <a:endParaRPr sz="1400">
              <a:solidFill>
                <a:schemeClr val="dk1"/>
              </a:solidFill>
              <a:latin typeface="Calibri"/>
              <a:ea typeface="Calibri"/>
              <a:cs typeface="Calibri"/>
              <a:sym typeface="Calibri"/>
            </a:endParaRPr>
          </a:p>
          <a:p>
            <a:pPr marL="300355" marR="0" lvl="0" indent="-288290" algn="l" rtl="0">
              <a:lnSpc>
                <a:spcPct val="100000"/>
              </a:lnSpc>
              <a:spcBef>
                <a:spcPts val="15"/>
              </a:spcBef>
              <a:spcAft>
                <a:spcPts val="0"/>
              </a:spcAft>
              <a:buClr>
                <a:srgbClr val="FFFFFF"/>
              </a:buClr>
              <a:buSzPts val="1400"/>
              <a:buFont typeface="Calibri"/>
              <a:buChar char="-"/>
            </a:pPr>
            <a:r>
              <a:rPr lang="de-DE" sz="1400" b="1">
                <a:solidFill>
                  <a:srgbClr val="FFFFFF"/>
                </a:solidFill>
                <a:latin typeface="Calibri"/>
                <a:ea typeface="Calibri"/>
                <a:cs typeface="Calibri"/>
                <a:sym typeface="Calibri"/>
              </a:rPr>
              <a:t>Zweck </a:t>
            </a:r>
            <a:r>
              <a:rPr lang="de-DE" sz="1400">
                <a:solidFill>
                  <a:srgbClr val="FFFFFF"/>
                </a:solidFill>
                <a:latin typeface="Calibri"/>
                <a:ea typeface="Calibri"/>
                <a:cs typeface="Calibri"/>
                <a:sym typeface="Calibri"/>
              </a:rPr>
              <a:t>(Information, Unterhaltung, Satire, Werbung/Förderung)</a:t>
            </a:r>
            <a:endParaRPr sz="1400">
              <a:solidFill>
                <a:schemeClr val="dk1"/>
              </a:solidFill>
              <a:latin typeface="Calibri"/>
              <a:ea typeface="Calibri"/>
              <a:cs typeface="Calibri"/>
              <a:sym typeface="Calibri"/>
            </a:endParaRPr>
          </a:p>
          <a:p>
            <a:pPr marL="0" marR="0" lvl="0" indent="0" algn="l" rtl="0">
              <a:lnSpc>
                <a:spcPct val="100000"/>
              </a:lnSpc>
              <a:spcBef>
                <a:spcPts val="15"/>
              </a:spcBef>
              <a:spcAft>
                <a:spcPts val="0"/>
              </a:spcAft>
              <a:buNone/>
            </a:pPr>
            <a:endParaRPr sz="1550">
              <a:solidFill>
                <a:schemeClr val="dk1"/>
              </a:solidFill>
              <a:latin typeface="Calibri"/>
              <a:ea typeface="Calibri"/>
              <a:cs typeface="Calibri"/>
              <a:sym typeface="Calibri"/>
            </a:endParaRPr>
          </a:p>
          <a:p>
            <a:pPr marL="13334" marR="0" lvl="0" indent="0" algn="l" rtl="0">
              <a:lnSpc>
                <a:spcPct val="100000"/>
              </a:lnSpc>
              <a:spcBef>
                <a:spcPts val="0"/>
              </a:spcBef>
              <a:spcAft>
                <a:spcPts val="0"/>
              </a:spcAft>
              <a:buNone/>
            </a:pPr>
            <a:r>
              <a:rPr lang="de-DE" sz="1200" i="1">
                <a:solidFill>
                  <a:srgbClr val="FFFFFF"/>
                </a:solidFill>
                <a:latin typeface="Calibri"/>
                <a:ea typeface="Calibri"/>
                <a:cs typeface="Calibri"/>
                <a:sym typeface="Calibri"/>
              </a:rPr>
              <a:t>Mehr zu Modul 3: Informationsstörung</a:t>
            </a:r>
            <a:endParaRPr sz="1200">
              <a:solidFill>
                <a:schemeClr val="dk1"/>
              </a:solidFill>
              <a:latin typeface="Calibri"/>
              <a:ea typeface="Calibri"/>
              <a:cs typeface="Calibri"/>
              <a:sym typeface="Calibri"/>
            </a:endParaRPr>
          </a:p>
        </p:txBody>
      </p:sp>
      <p:sp>
        <p:nvSpPr>
          <p:cNvPr id="267" name="Google Shape;267;p16"/>
          <p:cNvSpPr txBox="1"/>
          <p:nvPr/>
        </p:nvSpPr>
        <p:spPr>
          <a:xfrm>
            <a:off x="0" y="0"/>
            <a:ext cx="4267200" cy="277495"/>
          </a:xfrm>
          <a:prstGeom prst="rect">
            <a:avLst/>
          </a:prstGeom>
          <a:solidFill>
            <a:srgbClr val="FFAA15"/>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200"/>
              <a:buFont typeface="Arial"/>
              <a:buNone/>
            </a:pPr>
            <a:r>
              <a:rPr lang="de-DE" sz="1200">
                <a:solidFill>
                  <a:srgbClr val="000000"/>
                </a:solidFill>
                <a:latin typeface="Calibri"/>
                <a:ea typeface="Calibri"/>
                <a:cs typeface="Calibri"/>
                <a:sym typeface="Calibri"/>
              </a:rPr>
              <a:t>1.2 </a:t>
            </a:r>
            <a:r>
              <a:rPr lang="de-DE" sz="1200">
                <a:solidFill>
                  <a:schemeClr val="dk1"/>
                </a:solidFill>
                <a:latin typeface="Calibri"/>
                <a:ea typeface="Calibri"/>
                <a:cs typeface="Calibri"/>
                <a:sym typeface="Calibri"/>
              </a:rPr>
              <a:t>. Auswertung von Daten, Informationen und digitalen  Inhalten</a:t>
            </a:r>
            <a:endParaRPr sz="1200">
              <a:solidFill>
                <a:srgbClr val="000000"/>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17"/>
          <p:cNvSpPr txBox="1">
            <a:spLocks noGrp="1"/>
          </p:cNvSpPr>
          <p:nvPr>
            <p:ph type="title"/>
          </p:nvPr>
        </p:nvSpPr>
        <p:spPr>
          <a:xfrm>
            <a:off x="3772408" y="2009902"/>
            <a:ext cx="1606550" cy="3302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de-DE" sz="2000"/>
              <a:t>DANKESCHÖN!</a:t>
            </a:r>
            <a:endParaRPr sz="2000"/>
          </a:p>
        </p:txBody>
      </p:sp>
      <p:grpSp>
        <p:nvGrpSpPr>
          <p:cNvPr id="273" name="Google Shape;273;p17"/>
          <p:cNvGrpSpPr/>
          <p:nvPr/>
        </p:nvGrpSpPr>
        <p:grpSpPr>
          <a:xfrm>
            <a:off x="182879" y="88900"/>
            <a:ext cx="8822056" cy="853440"/>
            <a:chOff x="182879" y="88900"/>
            <a:chExt cx="8822056" cy="853440"/>
          </a:xfrm>
        </p:grpSpPr>
        <p:pic>
          <p:nvPicPr>
            <p:cNvPr id="274" name="Google Shape;274;p17"/>
            <p:cNvPicPr preferRelativeResize="0"/>
            <p:nvPr/>
          </p:nvPicPr>
          <p:blipFill rotWithShape="1">
            <a:blip r:embed="rId3">
              <a:alphaModFix/>
            </a:blip>
            <a:srcRect/>
            <a:stretch/>
          </p:blipFill>
          <p:spPr>
            <a:xfrm>
              <a:off x="182879" y="113665"/>
              <a:ext cx="1708658" cy="470535"/>
            </a:xfrm>
            <a:prstGeom prst="rect">
              <a:avLst/>
            </a:prstGeom>
            <a:noFill/>
            <a:ln>
              <a:noFill/>
            </a:ln>
          </p:spPr>
        </p:pic>
        <p:sp>
          <p:nvSpPr>
            <p:cNvPr id="275" name="Google Shape;275;p17"/>
            <p:cNvSpPr/>
            <p:nvPr/>
          </p:nvSpPr>
          <p:spPr>
            <a:xfrm>
              <a:off x="8151495" y="88900"/>
              <a:ext cx="853440" cy="853440"/>
            </a:xfrm>
            <a:custGeom>
              <a:avLst/>
              <a:gdLst/>
              <a:ahLst/>
              <a:cxnLst/>
              <a:rect l="l" t="t" r="r" b="b"/>
              <a:pathLst>
                <a:path w="853440" h="853440" extrusionOk="0">
                  <a:moveTo>
                    <a:pt x="426720" y="0"/>
                  </a:moveTo>
                  <a:lnTo>
                    <a:pt x="380364" y="2539"/>
                  </a:lnTo>
                  <a:lnTo>
                    <a:pt x="335279" y="9525"/>
                  </a:lnTo>
                  <a:lnTo>
                    <a:pt x="292100" y="21589"/>
                  </a:lnTo>
                  <a:lnTo>
                    <a:pt x="250189" y="38100"/>
                  </a:lnTo>
                  <a:lnTo>
                    <a:pt x="211454" y="58420"/>
                  </a:lnTo>
                  <a:lnTo>
                    <a:pt x="174625" y="82550"/>
                  </a:lnTo>
                  <a:lnTo>
                    <a:pt x="140970" y="109854"/>
                  </a:lnTo>
                  <a:lnTo>
                    <a:pt x="109854" y="140970"/>
                  </a:lnTo>
                  <a:lnTo>
                    <a:pt x="82550" y="174625"/>
                  </a:lnTo>
                  <a:lnTo>
                    <a:pt x="58420" y="211454"/>
                  </a:lnTo>
                  <a:lnTo>
                    <a:pt x="38100" y="250189"/>
                  </a:lnTo>
                  <a:lnTo>
                    <a:pt x="21589" y="292100"/>
                  </a:lnTo>
                  <a:lnTo>
                    <a:pt x="9525" y="335279"/>
                  </a:lnTo>
                  <a:lnTo>
                    <a:pt x="2539" y="380364"/>
                  </a:lnTo>
                  <a:lnTo>
                    <a:pt x="0" y="426720"/>
                  </a:lnTo>
                  <a:lnTo>
                    <a:pt x="2539" y="473075"/>
                  </a:lnTo>
                  <a:lnTo>
                    <a:pt x="9525" y="518160"/>
                  </a:lnTo>
                  <a:lnTo>
                    <a:pt x="21589" y="561339"/>
                  </a:lnTo>
                  <a:lnTo>
                    <a:pt x="38100" y="603250"/>
                  </a:lnTo>
                  <a:lnTo>
                    <a:pt x="58420" y="641985"/>
                  </a:lnTo>
                  <a:lnTo>
                    <a:pt x="82550" y="678814"/>
                  </a:lnTo>
                  <a:lnTo>
                    <a:pt x="109854" y="712470"/>
                  </a:lnTo>
                  <a:lnTo>
                    <a:pt x="140970" y="743585"/>
                  </a:lnTo>
                  <a:lnTo>
                    <a:pt x="174625" y="770889"/>
                  </a:lnTo>
                  <a:lnTo>
                    <a:pt x="211454" y="795020"/>
                  </a:lnTo>
                  <a:lnTo>
                    <a:pt x="250189" y="815339"/>
                  </a:lnTo>
                  <a:lnTo>
                    <a:pt x="292100" y="831850"/>
                  </a:lnTo>
                  <a:lnTo>
                    <a:pt x="335279" y="843914"/>
                  </a:lnTo>
                  <a:lnTo>
                    <a:pt x="380364" y="850900"/>
                  </a:lnTo>
                  <a:lnTo>
                    <a:pt x="426720" y="853439"/>
                  </a:lnTo>
                  <a:lnTo>
                    <a:pt x="473075" y="850900"/>
                  </a:lnTo>
                  <a:lnTo>
                    <a:pt x="518159" y="843914"/>
                  </a:lnTo>
                  <a:lnTo>
                    <a:pt x="561339" y="831850"/>
                  </a:lnTo>
                  <a:lnTo>
                    <a:pt x="603250" y="815339"/>
                  </a:lnTo>
                  <a:lnTo>
                    <a:pt x="641984" y="795020"/>
                  </a:lnTo>
                  <a:lnTo>
                    <a:pt x="678814" y="770889"/>
                  </a:lnTo>
                  <a:lnTo>
                    <a:pt x="712470" y="743585"/>
                  </a:lnTo>
                  <a:lnTo>
                    <a:pt x="743584" y="712470"/>
                  </a:lnTo>
                  <a:lnTo>
                    <a:pt x="770889" y="678814"/>
                  </a:lnTo>
                  <a:lnTo>
                    <a:pt x="795020" y="641985"/>
                  </a:lnTo>
                  <a:lnTo>
                    <a:pt x="815339" y="603250"/>
                  </a:lnTo>
                  <a:lnTo>
                    <a:pt x="831850" y="561339"/>
                  </a:lnTo>
                  <a:lnTo>
                    <a:pt x="843914" y="518160"/>
                  </a:lnTo>
                  <a:lnTo>
                    <a:pt x="850900" y="473075"/>
                  </a:lnTo>
                  <a:lnTo>
                    <a:pt x="853439" y="426720"/>
                  </a:lnTo>
                  <a:lnTo>
                    <a:pt x="850900" y="380364"/>
                  </a:lnTo>
                  <a:lnTo>
                    <a:pt x="843914" y="335279"/>
                  </a:lnTo>
                  <a:lnTo>
                    <a:pt x="831850" y="292100"/>
                  </a:lnTo>
                  <a:lnTo>
                    <a:pt x="815339" y="250189"/>
                  </a:lnTo>
                  <a:lnTo>
                    <a:pt x="795020" y="211454"/>
                  </a:lnTo>
                  <a:lnTo>
                    <a:pt x="770889" y="174625"/>
                  </a:lnTo>
                  <a:lnTo>
                    <a:pt x="743584" y="140970"/>
                  </a:lnTo>
                  <a:lnTo>
                    <a:pt x="712470" y="109854"/>
                  </a:lnTo>
                  <a:lnTo>
                    <a:pt x="678814" y="82550"/>
                  </a:lnTo>
                  <a:lnTo>
                    <a:pt x="641984" y="58420"/>
                  </a:lnTo>
                  <a:lnTo>
                    <a:pt x="603250" y="38100"/>
                  </a:lnTo>
                  <a:lnTo>
                    <a:pt x="561339" y="21589"/>
                  </a:lnTo>
                  <a:lnTo>
                    <a:pt x="518159" y="9525"/>
                  </a:lnTo>
                  <a:lnTo>
                    <a:pt x="473075" y="2539"/>
                  </a:lnTo>
                  <a:lnTo>
                    <a:pt x="426720"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76" name="Google Shape;276;p17"/>
            <p:cNvPicPr preferRelativeResize="0"/>
            <p:nvPr/>
          </p:nvPicPr>
          <p:blipFill rotWithShape="1">
            <a:blip r:embed="rId4">
              <a:alphaModFix/>
            </a:blip>
            <a:srcRect/>
            <a:stretch/>
          </p:blipFill>
          <p:spPr>
            <a:xfrm>
              <a:off x="8195310" y="212089"/>
              <a:ext cx="765175" cy="608329"/>
            </a:xfrm>
            <a:prstGeom prst="rect">
              <a:avLst/>
            </a:prstGeom>
            <a:noFill/>
            <a:ln>
              <a:noFill/>
            </a:ln>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FFAA15"/>
            </a:gs>
            <a:gs pos="65000">
              <a:srgbClr val="FFAA15"/>
            </a:gs>
            <a:gs pos="75000">
              <a:schemeClr val="lt1"/>
            </a:gs>
            <a:gs pos="78000">
              <a:srgbClr val="0037B3"/>
            </a:gs>
            <a:gs pos="100000">
              <a:srgbClr val="0037B3"/>
            </a:gs>
          </a:gsLst>
          <a:path path="circle">
            <a:fillToRect l="50000" t="50000" r="50000" b="50000"/>
          </a:path>
          <a:tileRect/>
        </a:gradFill>
        <a:effectLst/>
      </p:bgPr>
    </p:bg>
    <p:spTree>
      <p:nvGrpSpPr>
        <p:cNvPr id="1" name="Shape 280"/>
        <p:cNvGrpSpPr/>
        <p:nvPr/>
      </p:nvGrpSpPr>
      <p:grpSpPr>
        <a:xfrm>
          <a:off x="0" y="0"/>
          <a:ext cx="0" cy="0"/>
          <a:chOff x="0" y="0"/>
          <a:chExt cx="0" cy="0"/>
        </a:xfrm>
      </p:grpSpPr>
      <p:sp>
        <p:nvSpPr>
          <p:cNvPr id="281" name="Google Shape;281;p18"/>
          <p:cNvSpPr/>
          <p:nvPr/>
        </p:nvSpPr>
        <p:spPr>
          <a:xfrm>
            <a:off x="0" y="3341871"/>
            <a:ext cx="9144000" cy="180163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grpSp>
        <p:nvGrpSpPr>
          <p:cNvPr id="282" name="Google Shape;282;p18"/>
          <p:cNvGrpSpPr/>
          <p:nvPr/>
        </p:nvGrpSpPr>
        <p:grpSpPr>
          <a:xfrm>
            <a:off x="2274041" y="-17972"/>
            <a:ext cx="4121796" cy="3402094"/>
            <a:chOff x="2268456" y="160020"/>
            <a:chExt cx="4492787" cy="3577590"/>
          </a:xfrm>
        </p:grpSpPr>
        <p:sp>
          <p:nvSpPr>
            <p:cNvPr id="283" name="Google Shape;283;p18"/>
            <p:cNvSpPr/>
            <p:nvPr/>
          </p:nvSpPr>
          <p:spPr>
            <a:xfrm>
              <a:off x="2571750" y="537210"/>
              <a:ext cx="3851910" cy="2823210"/>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pic>
          <p:nvPicPr>
            <p:cNvPr id="284" name="Google Shape;284;p18" descr="A close up of a logo&#10;&#10;Description automatically generated"/>
            <p:cNvPicPr preferRelativeResize="0"/>
            <p:nvPr/>
          </p:nvPicPr>
          <p:blipFill rotWithShape="1">
            <a:blip r:embed="rId3">
              <a:alphaModFix/>
            </a:blip>
            <a:srcRect/>
            <a:stretch/>
          </p:blipFill>
          <p:spPr>
            <a:xfrm>
              <a:off x="2268456" y="160020"/>
              <a:ext cx="4492787" cy="3577590"/>
            </a:xfrm>
            <a:prstGeom prst="rect">
              <a:avLst/>
            </a:prstGeom>
            <a:noFill/>
            <a:ln>
              <a:noFill/>
            </a:ln>
          </p:spPr>
        </p:pic>
      </p:grpSp>
      <p:pic>
        <p:nvPicPr>
          <p:cNvPr id="285" name="Google Shape;285;p18" descr="A close up of a logo&#10;&#10;Description automatically generated"/>
          <p:cNvPicPr preferRelativeResize="0"/>
          <p:nvPr/>
        </p:nvPicPr>
        <p:blipFill rotWithShape="1">
          <a:blip r:embed="rId4">
            <a:alphaModFix/>
          </a:blip>
          <a:srcRect/>
          <a:stretch/>
        </p:blipFill>
        <p:spPr>
          <a:xfrm>
            <a:off x="124862" y="3504431"/>
            <a:ext cx="728980" cy="712619"/>
          </a:xfrm>
          <a:prstGeom prst="rect">
            <a:avLst/>
          </a:prstGeom>
          <a:noFill/>
          <a:ln>
            <a:noFill/>
          </a:ln>
        </p:spPr>
      </p:pic>
      <p:pic>
        <p:nvPicPr>
          <p:cNvPr id="286" name="Google Shape;286;p18" descr="A close up of a logo&#10;&#10;Description automatically generated"/>
          <p:cNvPicPr preferRelativeResize="0"/>
          <p:nvPr/>
        </p:nvPicPr>
        <p:blipFill rotWithShape="1">
          <a:blip r:embed="rId5">
            <a:alphaModFix/>
          </a:blip>
          <a:srcRect/>
          <a:stretch/>
        </p:blipFill>
        <p:spPr>
          <a:xfrm>
            <a:off x="936813" y="3504431"/>
            <a:ext cx="1637663" cy="712619"/>
          </a:xfrm>
          <a:prstGeom prst="rect">
            <a:avLst/>
          </a:prstGeom>
          <a:noFill/>
          <a:ln>
            <a:noFill/>
          </a:ln>
        </p:spPr>
      </p:pic>
      <p:pic>
        <p:nvPicPr>
          <p:cNvPr id="287" name="Google Shape;287;p18"/>
          <p:cNvPicPr preferRelativeResize="0"/>
          <p:nvPr/>
        </p:nvPicPr>
        <p:blipFill rotWithShape="1">
          <a:blip r:embed="rId6">
            <a:alphaModFix/>
          </a:blip>
          <a:srcRect/>
          <a:stretch/>
        </p:blipFill>
        <p:spPr>
          <a:xfrm>
            <a:off x="2620078" y="3546341"/>
            <a:ext cx="1516621" cy="621030"/>
          </a:xfrm>
          <a:prstGeom prst="rect">
            <a:avLst/>
          </a:prstGeom>
          <a:noFill/>
          <a:ln>
            <a:noFill/>
          </a:ln>
        </p:spPr>
      </p:pic>
      <p:pic>
        <p:nvPicPr>
          <p:cNvPr id="288" name="Google Shape;288;p18" descr="A picture containing drawing&#10;&#10;Description automatically generated"/>
          <p:cNvPicPr preferRelativeResize="0"/>
          <p:nvPr/>
        </p:nvPicPr>
        <p:blipFill rotWithShape="1">
          <a:blip r:embed="rId7">
            <a:alphaModFix/>
          </a:blip>
          <a:srcRect/>
          <a:stretch/>
        </p:blipFill>
        <p:spPr>
          <a:xfrm>
            <a:off x="4334939" y="3527291"/>
            <a:ext cx="964957" cy="676910"/>
          </a:xfrm>
          <a:prstGeom prst="rect">
            <a:avLst/>
          </a:prstGeom>
          <a:noFill/>
          <a:ln>
            <a:noFill/>
          </a:ln>
        </p:spPr>
      </p:pic>
      <p:pic>
        <p:nvPicPr>
          <p:cNvPr id="289" name="Google Shape;289;p18"/>
          <p:cNvPicPr preferRelativeResize="0"/>
          <p:nvPr/>
        </p:nvPicPr>
        <p:blipFill rotWithShape="1">
          <a:blip r:embed="rId8">
            <a:alphaModFix/>
          </a:blip>
          <a:srcRect/>
          <a:stretch/>
        </p:blipFill>
        <p:spPr>
          <a:xfrm>
            <a:off x="5547098" y="3633971"/>
            <a:ext cx="990501" cy="425450"/>
          </a:xfrm>
          <a:prstGeom prst="rect">
            <a:avLst/>
          </a:prstGeom>
          <a:noFill/>
          <a:ln>
            <a:noFill/>
          </a:ln>
        </p:spPr>
      </p:pic>
      <p:pic>
        <p:nvPicPr>
          <p:cNvPr id="291" name="Google Shape;291;p18" descr="A picture containing drawing&#10;&#10;Description automatically generated"/>
          <p:cNvPicPr preferRelativeResize="0"/>
          <p:nvPr/>
        </p:nvPicPr>
        <p:blipFill rotWithShape="1">
          <a:blip r:embed="rId9">
            <a:alphaModFix/>
          </a:blip>
          <a:srcRect/>
          <a:stretch/>
        </p:blipFill>
        <p:spPr>
          <a:xfrm>
            <a:off x="7762225" y="3609425"/>
            <a:ext cx="1280160" cy="474542"/>
          </a:xfrm>
          <a:prstGeom prst="rect">
            <a:avLst/>
          </a:prstGeom>
          <a:noFill/>
          <a:ln>
            <a:noFill/>
          </a:ln>
        </p:spPr>
      </p:pic>
      <p:sp>
        <p:nvSpPr>
          <p:cNvPr id="293" name="Google Shape;293;p18"/>
          <p:cNvSpPr txBox="1"/>
          <p:nvPr/>
        </p:nvSpPr>
        <p:spPr>
          <a:xfrm>
            <a:off x="3738865" y="4445956"/>
            <a:ext cx="5405135" cy="7848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de-DE" sz="900" b="0" i="0" u="none" strike="noStrike" cap="none" dirty="0">
                <a:solidFill>
                  <a:srgbClr val="000000"/>
                </a:solidFill>
                <a:latin typeface="Arial"/>
                <a:ea typeface="Arial"/>
                <a:cs typeface="Arial"/>
                <a:sym typeface="Arial"/>
              </a:rPr>
              <a:t>"</a:t>
            </a:r>
            <a:r>
              <a:rPr lang="de-DE" sz="900" dirty="0"/>
              <a:t>Dieses Projekt wurde mit Unterstützung der Europäischen Kommission finanziert. Die Verantwortung für den Inhalt dieser Veröffentlichung trägt allein der Verfasser; die Kommission haftet nicht für die weitere Verwendung der darin enthaltenen Angaben</a:t>
            </a:r>
            <a:r>
              <a:rPr lang="de-DE" sz="900" b="0" i="0" u="none" strike="noStrike" cap="none" dirty="0">
                <a:solidFill>
                  <a:srgbClr val="000000"/>
                </a:solidFill>
                <a:latin typeface="Arial"/>
                <a:ea typeface="Arial"/>
                <a:cs typeface="Arial"/>
                <a:sym typeface="Arial"/>
              </a:rPr>
              <a:t>."</a:t>
            </a:r>
            <a:endParaRPr dirty="0"/>
          </a:p>
          <a:p>
            <a:pPr marL="0" marR="0" lvl="0" indent="0" algn="l" rtl="0">
              <a:lnSpc>
                <a:spcPct val="100000"/>
              </a:lnSpc>
              <a:spcBef>
                <a:spcPts val="0"/>
              </a:spcBef>
              <a:spcAft>
                <a:spcPts val="0"/>
              </a:spcAft>
              <a:buClr>
                <a:srgbClr val="000000"/>
              </a:buClr>
              <a:buSzPts val="900"/>
              <a:buFont typeface="Arial"/>
              <a:buNone/>
            </a:pPr>
            <a:r>
              <a:rPr lang="de-DE" sz="900" b="0" i="0" u="none" strike="noStrike" cap="none" dirty="0">
                <a:solidFill>
                  <a:srgbClr val="000000"/>
                </a:solidFill>
                <a:latin typeface="Arial"/>
                <a:ea typeface="Arial"/>
                <a:cs typeface="Arial"/>
                <a:sym typeface="Arial"/>
              </a:rPr>
              <a:t>Projektnummer: 2020-1-AT01-KA204-077958 </a:t>
            </a:r>
            <a:endParaRPr dirty="0"/>
          </a:p>
          <a:p>
            <a:pPr marL="0" marR="0" lvl="0" indent="0" algn="l" rtl="0">
              <a:lnSpc>
                <a:spcPct val="100000"/>
              </a:lnSpc>
              <a:spcBef>
                <a:spcPts val="0"/>
              </a:spcBef>
              <a:spcAft>
                <a:spcPts val="0"/>
              </a:spcAft>
              <a:buClr>
                <a:srgbClr val="000000"/>
              </a:buClr>
              <a:buSzPts val="900"/>
              <a:buFont typeface="Arial"/>
              <a:buNone/>
            </a:pPr>
            <a:endParaRPr sz="900" b="0" i="0" u="none" strike="noStrike" cap="none" dirty="0">
              <a:solidFill>
                <a:srgbClr val="000000"/>
              </a:solidFill>
              <a:latin typeface="Arial"/>
              <a:ea typeface="Arial"/>
              <a:cs typeface="Arial"/>
              <a:sym typeface="Arial"/>
            </a:endParaRPr>
          </a:p>
        </p:txBody>
      </p:sp>
      <p:pic>
        <p:nvPicPr>
          <p:cNvPr id="3" name="Grafik 2">
            <a:extLst>
              <a:ext uri="{FF2B5EF4-FFF2-40B4-BE49-F238E27FC236}">
                <a16:creationId xmlns:a16="http://schemas.microsoft.com/office/drawing/2014/main" id="{8CB9971E-FE7A-DC99-03D7-8DBEDCD95A66}"/>
              </a:ext>
            </a:extLst>
          </p:cNvPr>
          <p:cNvPicPr>
            <a:picLocks noChangeAspect="1"/>
          </p:cNvPicPr>
          <p:nvPr/>
        </p:nvPicPr>
        <p:blipFill>
          <a:blip r:embed="rId10"/>
          <a:stretch>
            <a:fillRect/>
          </a:stretch>
        </p:blipFill>
        <p:spPr>
          <a:xfrm>
            <a:off x="6794801" y="3522624"/>
            <a:ext cx="810776" cy="784831"/>
          </a:xfrm>
          <a:prstGeom prst="rect">
            <a:avLst/>
          </a:prstGeom>
        </p:spPr>
      </p:pic>
      <p:pic>
        <p:nvPicPr>
          <p:cNvPr id="4" name="Grafik 3">
            <a:extLst>
              <a:ext uri="{FF2B5EF4-FFF2-40B4-BE49-F238E27FC236}">
                <a16:creationId xmlns:a16="http://schemas.microsoft.com/office/drawing/2014/main" id="{F9E6552E-FA5F-C707-5E2C-EB7BACDB4DF4}"/>
              </a:ext>
            </a:extLst>
          </p:cNvPr>
          <p:cNvPicPr>
            <a:picLocks noChangeAspect="1"/>
          </p:cNvPicPr>
          <p:nvPr/>
        </p:nvPicPr>
        <p:blipFill>
          <a:blip r:embed="rId11"/>
          <a:stretch>
            <a:fillRect/>
          </a:stretch>
        </p:blipFill>
        <p:spPr>
          <a:xfrm>
            <a:off x="251584" y="4396079"/>
            <a:ext cx="3008120" cy="61807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393"/>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inacor template">
  <a:themeElements>
    <a:clrScheme name="Custom 347">
      <a:dk1>
        <a:srgbClr val="000000"/>
      </a:dk1>
      <a:lt1>
        <a:srgbClr val="FFFFFF"/>
      </a:lt1>
      <a:dk2>
        <a:srgbClr val="9199AA"/>
      </a:dk2>
      <a:lt2>
        <a:srgbClr val="E4E7EC"/>
      </a:lt2>
      <a:accent1>
        <a:srgbClr val="002988"/>
      </a:accent1>
      <a:accent2>
        <a:srgbClr val="004CF8"/>
      </a:accent2>
      <a:accent3>
        <a:srgbClr val="7DFFB1"/>
      </a:accent3>
      <a:accent4>
        <a:srgbClr val="E0FF7D"/>
      </a:accent4>
      <a:accent5>
        <a:srgbClr val="FFF16B"/>
      </a:accent5>
      <a:accent6>
        <a:srgbClr val="FFFFFF"/>
      </a:accent6>
      <a:hlink>
        <a:srgbClr val="FFFFFF"/>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1244</Words>
  <Application>Microsoft Office PowerPoint</Application>
  <PresentationFormat>Bildschirmpräsentation (16:9)</PresentationFormat>
  <Paragraphs>106</Paragraphs>
  <Slides>18</Slides>
  <Notes>18</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18</vt:i4>
      </vt:variant>
    </vt:vector>
  </HeadingPairs>
  <TitlesOfParts>
    <vt:vector size="25" baseType="lpstr">
      <vt:lpstr>Arial</vt:lpstr>
      <vt:lpstr>Titillium Web</vt:lpstr>
      <vt:lpstr>Courier New</vt:lpstr>
      <vt:lpstr>Calibri</vt:lpstr>
      <vt:lpstr>Titillium Web Light</vt:lpstr>
      <vt:lpstr>Office Theme</vt:lpstr>
      <vt:lpstr>Ninacor template</vt:lpstr>
      <vt:lpstr>PowerPoint-Präsentation</vt:lpstr>
      <vt:lpstr>LASST UNS KENNENLERNEN (15')   ZWEI WAHRHEITEN UND EINE LÜGE</vt:lpstr>
      <vt:lpstr>DAS WOWSA-PROJEKT</vt:lpstr>
      <vt:lpstr>PowerPoint-Präsentation</vt:lpstr>
      <vt:lpstr>PowerPoint-Präsentation</vt:lpstr>
      <vt:lpstr>WAS IST DIGITALE KOMPETENZ? Digitale Kompetenz bezieht sich auf die Art und Weise, wie einzelne Nutzer*innen Informationen und Inhalte aus dem Internet interpretieren, anwenden und  verarbeiten, um sich eine ausgewogene und fundierte Meinung zu bilden.</vt:lpstr>
      <vt:lpstr>DIGITALE KOMPETENZ</vt:lpstr>
      <vt:lpstr>SUCHMASCHINEN &amp; ERWEITERTE SUCHE</vt:lpstr>
      <vt:lpstr>ERWEITERTE GOOGLE-SUCHE</vt:lpstr>
      <vt:lpstr>PERSONALISIERTE SUCHERGEBNISSE Suchmaschinen sind bestrebt, die relevantesten Ergebnisse für die Suche der Nutzer*innen zu  liefern. Sie ordnen die Ergebnisse oft auf der Grundlage der Popularität und des  Verkehrsaufkommens der Seiten, des Standorts und der demografischen Merkmale der  Nutzer*innen sowie des bisherigen Suchverlaufs. Die Suchergebnisse können auch durch  Werbung beeinflusst werden. Einige Suchmaschinen behaupten, dass sie den Nutzer*innen  keine personalisierten Suchergebnisse liefern (DuckDuckGo, Ecosia).</vt:lpstr>
      <vt:lpstr>BEZAHLTE UND UNBEZAHLTE SUCHERGEBNISSE</vt:lpstr>
      <vt:lpstr>OPTIMIERTE SUCHE AUF DER GRUNDLAGE IHRES INFORMATIONSBEDARFS</vt:lpstr>
      <vt:lpstr>TIPP: Um schnellen Zugriff auf eine häufig besuchte Website zu haben, können Sie ein  Lesezeichen setzen!</vt:lpstr>
      <vt:lpstr>AKTIVITÄT 1.1.1: NACH EINEM JOB SUCHEN UND SICH ONLINE BEWERBEN (20')</vt:lpstr>
      <vt:lpstr>AKTIVITÄT 1.1.1 – LÖSUNG: SUCHE NACH EINEM ARBEITSPLATZ UND ONLINE-  BEWERBUNG</vt:lpstr>
      <vt:lpstr>BEWERTUNG VON INFORMATIONEN UND QUELLEN IM INTERNET</vt:lpstr>
      <vt:lpstr>DANKESCHÖN!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cp:lastModifiedBy>Katja Lenic Salamun</cp:lastModifiedBy>
  <cp:revision>4</cp:revision>
  <dcterms:created xsi:type="dcterms:W3CDTF">2022-08-17T13:09:09Z</dcterms:created>
  <dcterms:modified xsi:type="dcterms:W3CDTF">2022-11-07T19:41:26Z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stSaved">
    <vt:filetime>2022-08-17T00:00:00Z</vt:filetime>
  </property>
</Properties>
</file>